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58" r:id="rId4"/>
    <p:sldId id="259" r:id="rId5"/>
    <p:sldId id="276" r:id="rId6"/>
    <p:sldId id="277" r:id="rId7"/>
    <p:sldId id="278" r:id="rId8"/>
    <p:sldId id="260" r:id="rId9"/>
    <p:sldId id="262" r:id="rId10"/>
    <p:sldId id="261" r:id="rId11"/>
    <p:sldId id="263" r:id="rId12"/>
    <p:sldId id="264" r:id="rId13"/>
    <p:sldId id="265" r:id="rId14"/>
    <p:sldId id="266" r:id="rId15"/>
    <p:sldId id="267" r:id="rId16"/>
    <p:sldId id="270" r:id="rId17"/>
    <p:sldId id="268" r:id="rId18"/>
    <p:sldId id="269" r:id="rId19"/>
    <p:sldId id="271" r:id="rId20"/>
    <p:sldId id="272" r:id="rId21"/>
    <p:sldId id="273" r:id="rId22"/>
    <p:sldId id="274" r:id="rId23"/>
    <p:sldId id="275" r:id="rId24"/>
    <p:sldId id="279" r:id="rId25"/>
    <p:sldId id="280" r:id="rId26"/>
    <p:sldId id="281" r:id="rId27"/>
    <p:sldId id="298" r:id="rId28"/>
    <p:sldId id="299"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8" autoAdjust="0"/>
    <p:restoredTop sz="94660"/>
  </p:normalViewPr>
  <p:slideViewPr>
    <p:cSldViewPr snapToGrid="0">
      <p:cViewPr varScale="1">
        <p:scale>
          <a:sx n="115" d="100"/>
          <a:sy n="115" d="100"/>
        </p:scale>
        <p:origin x="139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t># VC papers in ICASSP</a:t>
            </a:r>
            <a:r>
              <a:rPr lang="en-US" altLang="zh-CN" dirty="0" smtClean="0"/>
              <a:t>[*]</a:t>
            </a:r>
            <a:endParaRPr lang="en-US" altLang="zh-CN"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 VC papers in ICASSP[*]
</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6</c:v>
                </c:pt>
                <c:pt idx="1">
                  <c:v>3</c:v>
                </c:pt>
                <c:pt idx="2">
                  <c:v>6</c:v>
                </c:pt>
                <c:pt idx="3">
                  <c:v>10</c:v>
                </c:pt>
                <c:pt idx="4">
                  <c:v>16</c:v>
                </c:pt>
              </c:numCache>
            </c:numRef>
          </c:val>
          <c:smooth val="0"/>
        </c:ser>
        <c:dLbls>
          <c:showLegendKey val="0"/>
          <c:showVal val="0"/>
          <c:showCatName val="0"/>
          <c:showSerName val="0"/>
          <c:showPercent val="0"/>
          <c:showBubbleSize val="0"/>
        </c:dLbls>
        <c:marker val="1"/>
        <c:smooth val="0"/>
        <c:axId val="1444727392"/>
        <c:axId val="1444722496"/>
      </c:lineChart>
      <c:catAx>
        <c:axId val="1444727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44722496"/>
        <c:crosses val="autoZero"/>
        <c:auto val="1"/>
        <c:lblAlgn val="ctr"/>
        <c:lblOffset val="100"/>
        <c:noMultiLvlLbl val="0"/>
      </c:catAx>
      <c:valAx>
        <c:axId val="1444722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44727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568A09-5187-48D2-890E-1396FA270EE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D638991-AA3C-4C2E-BFC0-437F1A0AF974}">
      <dgm:prSet phldrT="[文本]"/>
      <dgm:spPr/>
      <dgm:t>
        <a:bodyPr/>
        <a:lstStyle/>
        <a:p>
          <a:r>
            <a:rPr lang="zh-CN" altLang="en-US" dirty="0" smtClean="0"/>
            <a:t>语音合成</a:t>
          </a:r>
          <a:endParaRPr lang="en-US" altLang="zh-CN" dirty="0" smtClean="0"/>
        </a:p>
        <a:p>
          <a:r>
            <a:rPr lang="zh-CN" altLang="en-US" dirty="0" smtClean="0"/>
            <a:t>（</a:t>
          </a:r>
          <a:r>
            <a:rPr lang="en-US" altLang="zh-CN" dirty="0" smtClean="0"/>
            <a:t>43</a:t>
          </a:r>
          <a:r>
            <a:rPr lang="zh-CN" altLang="en-US" dirty="0" smtClean="0"/>
            <a:t>）</a:t>
          </a:r>
          <a:endParaRPr lang="zh-CN" altLang="en-US" dirty="0"/>
        </a:p>
      </dgm:t>
    </dgm:pt>
    <dgm:pt modelId="{7EBD3609-ACF7-4719-B3DA-839AFD14C113}" type="parTrans" cxnId="{4E234BF2-73DA-4BE8-B041-27E48A14139B}">
      <dgm:prSet/>
      <dgm:spPr/>
      <dgm:t>
        <a:bodyPr/>
        <a:lstStyle/>
        <a:p>
          <a:endParaRPr lang="zh-CN" altLang="en-US"/>
        </a:p>
      </dgm:t>
    </dgm:pt>
    <dgm:pt modelId="{A24FACE1-BACB-42C6-801A-EEEA570B2262}" type="sibTrans" cxnId="{4E234BF2-73DA-4BE8-B041-27E48A14139B}">
      <dgm:prSet/>
      <dgm:spPr/>
      <dgm:t>
        <a:bodyPr/>
        <a:lstStyle/>
        <a:p>
          <a:endParaRPr lang="zh-CN" altLang="en-US"/>
        </a:p>
      </dgm:t>
    </dgm:pt>
    <dgm:pt modelId="{5A11A9B2-62AD-4E58-A534-1F3FEA6023EF}">
      <dgm:prSet phldrT="[文本]"/>
      <dgm:spPr/>
      <dgm:t>
        <a:bodyPr/>
        <a:lstStyle/>
        <a:p>
          <a:r>
            <a:rPr lang="zh-CN" altLang="en-US" dirty="0" smtClean="0"/>
            <a:t>前端文本分析</a:t>
          </a:r>
          <a:endParaRPr lang="en-US" altLang="zh-CN" dirty="0" smtClean="0"/>
        </a:p>
        <a:p>
          <a:r>
            <a:rPr lang="zh-CN" altLang="en-US" dirty="0" smtClean="0"/>
            <a:t>（</a:t>
          </a:r>
          <a:r>
            <a:rPr lang="en-US" altLang="zh-CN" dirty="0" smtClean="0"/>
            <a:t>3</a:t>
          </a:r>
          <a:r>
            <a:rPr lang="zh-CN" altLang="en-US" dirty="0" smtClean="0"/>
            <a:t>）</a:t>
          </a:r>
          <a:endParaRPr lang="zh-CN" altLang="en-US" dirty="0"/>
        </a:p>
      </dgm:t>
    </dgm:pt>
    <dgm:pt modelId="{14A61D46-5158-48EC-9067-E43363CE27E9}" type="parTrans" cxnId="{463DA1F4-AB5F-4CB0-AC4B-111D0C993DA9}">
      <dgm:prSet/>
      <dgm:spPr/>
      <dgm:t>
        <a:bodyPr/>
        <a:lstStyle/>
        <a:p>
          <a:endParaRPr lang="zh-CN" altLang="en-US"/>
        </a:p>
      </dgm:t>
    </dgm:pt>
    <dgm:pt modelId="{069EF9EA-8C61-46B4-BDBD-72D581AE999C}" type="sibTrans" cxnId="{463DA1F4-AB5F-4CB0-AC4B-111D0C993DA9}">
      <dgm:prSet/>
      <dgm:spPr/>
      <dgm:t>
        <a:bodyPr/>
        <a:lstStyle/>
        <a:p>
          <a:endParaRPr lang="zh-CN" altLang="en-US"/>
        </a:p>
      </dgm:t>
    </dgm:pt>
    <dgm:pt modelId="{D7E93007-2571-4373-B0DD-D2C925ED6F0B}">
      <dgm:prSet phldrT="[文本]"/>
      <dgm:spPr/>
      <dgm:t>
        <a:bodyPr/>
        <a:lstStyle/>
        <a:p>
          <a:r>
            <a:rPr lang="zh-CN" altLang="en-US" dirty="0" smtClean="0"/>
            <a:t>统计参数语音合成</a:t>
          </a:r>
          <a:endParaRPr lang="en-US" altLang="zh-CN" dirty="0" smtClean="0"/>
        </a:p>
        <a:p>
          <a:r>
            <a:rPr lang="zh-CN" altLang="en-US" dirty="0" smtClean="0"/>
            <a:t>（</a:t>
          </a:r>
          <a:r>
            <a:rPr lang="en-US" altLang="zh-CN" dirty="0" smtClean="0"/>
            <a:t>37</a:t>
          </a:r>
          <a:r>
            <a:rPr lang="zh-CN" altLang="en-US" dirty="0" smtClean="0"/>
            <a:t>）</a:t>
          </a:r>
          <a:endParaRPr lang="zh-CN" altLang="en-US" dirty="0"/>
        </a:p>
      </dgm:t>
    </dgm:pt>
    <dgm:pt modelId="{36CF8DC5-B5B8-4C36-A673-AD07B7C9562D}" type="parTrans" cxnId="{11F0CB05-9320-47E2-93E4-46C7965C1CDF}">
      <dgm:prSet/>
      <dgm:spPr/>
      <dgm:t>
        <a:bodyPr/>
        <a:lstStyle/>
        <a:p>
          <a:endParaRPr lang="zh-CN" altLang="en-US"/>
        </a:p>
      </dgm:t>
    </dgm:pt>
    <dgm:pt modelId="{A4D7701E-F661-43E8-89A4-4CCC1D170DFD}" type="sibTrans" cxnId="{11F0CB05-9320-47E2-93E4-46C7965C1CDF}">
      <dgm:prSet/>
      <dgm:spPr/>
      <dgm:t>
        <a:bodyPr/>
        <a:lstStyle/>
        <a:p>
          <a:endParaRPr lang="zh-CN" altLang="en-US"/>
        </a:p>
      </dgm:t>
    </dgm:pt>
    <dgm:pt modelId="{39979E68-8289-4307-95D7-82AC15790FE5}">
      <dgm:prSet phldrT="[文本]"/>
      <dgm:spPr/>
      <dgm:t>
        <a:bodyPr/>
        <a:lstStyle/>
        <a:p>
          <a:r>
            <a:rPr lang="zh-CN" altLang="en-US" dirty="0" smtClean="0"/>
            <a:t>其他</a:t>
          </a:r>
          <a:endParaRPr lang="en-US" altLang="zh-CN" dirty="0" smtClean="0"/>
        </a:p>
        <a:p>
          <a:r>
            <a:rPr lang="zh-CN" altLang="en-US" dirty="0" smtClean="0"/>
            <a:t>（</a:t>
          </a:r>
          <a:r>
            <a:rPr lang="en-US" altLang="zh-CN" dirty="0" smtClean="0"/>
            <a:t>2</a:t>
          </a:r>
          <a:r>
            <a:rPr lang="zh-CN" altLang="en-US" dirty="0" smtClean="0"/>
            <a:t>）</a:t>
          </a:r>
          <a:endParaRPr lang="zh-CN" altLang="en-US" dirty="0"/>
        </a:p>
      </dgm:t>
    </dgm:pt>
    <dgm:pt modelId="{F1F9AD1B-3C64-4FFD-8CC6-B2CAA32F7172}" type="parTrans" cxnId="{5FC5A64E-B5DD-4766-9614-F7C6C8D665AA}">
      <dgm:prSet/>
      <dgm:spPr/>
      <dgm:t>
        <a:bodyPr/>
        <a:lstStyle/>
        <a:p>
          <a:endParaRPr lang="zh-CN" altLang="en-US"/>
        </a:p>
      </dgm:t>
    </dgm:pt>
    <dgm:pt modelId="{98E22FB2-C50B-4030-8650-2FE816A8580C}" type="sibTrans" cxnId="{5FC5A64E-B5DD-4766-9614-F7C6C8D665AA}">
      <dgm:prSet/>
      <dgm:spPr/>
      <dgm:t>
        <a:bodyPr/>
        <a:lstStyle/>
        <a:p>
          <a:endParaRPr lang="zh-CN" altLang="en-US"/>
        </a:p>
      </dgm:t>
    </dgm:pt>
    <dgm:pt modelId="{471C4804-661D-44A9-A347-C5063449A925}">
      <dgm:prSet phldrT="[文本]"/>
      <dgm:spPr/>
      <dgm:t>
        <a:bodyPr/>
        <a:lstStyle/>
        <a:p>
          <a:r>
            <a:rPr lang="en-US" altLang="zh-CN" dirty="0" smtClean="0"/>
            <a:t>Talking face</a:t>
          </a:r>
        </a:p>
        <a:p>
          <a:r>
            <a:rPr lang="zh-CN" altLang="en-US" dirty="0" smtClean="0"/>
            <a:t>（</a:t>
          </a:r>
          <a:r>
            <a:rPr lang="en-US" altLang="zh-CN" dirty="0" smtClean="0"/>
            <a:t>1</a:t>
          </a:r>
          <a:r>
            <a:rPr lang="zh-CN" altLang="en-US" dirty="0" smtClean="0"/>
            <a:t>）</a:t>
          </a:r>
          <a:endParaRPr lang="zh-CN" altLang="en-US" dirty="0"/>
        </a:p>
      </dgm:t>
    </dgm:pt>
    <dgm:pt modelId="{4B93849E-8750-451A-9163-5487E51823FB}" type="parTrans" cxnId="{06B0FF6E-7BA9-4C67-9316-5F91E48A7B74}">
      <dgm:prSet/>
      <dgm:spPr/>
      <dgm:t>
        <a:bodyPr/>
        <a:lstStyle/>
        <a:p>
          <a:endParaRPr lang="zh-CN" altLang="en-US"/>
        </a:p>
      </dgm:t>
    </dgm:pt>
    <dgm:pt modelId="{B0D2C5CE-E061-4029-A06D-43C9329FE0C1}" type="sibTrans" cxnId="{06B0FF6E-7BA9-4C67-9316-5F91E48A7B74}">
      <dgm:prSet/>
      <dgm:spPr/>
      <dgm:t>
        <a:bodyPr/>
        <a:lstStyle/>
        <a:p>
          <a:endParaRPr lang="zh-CN" altLang="en-US"/>
        </a:p>
      </dgm:t>
    </dgm:pt>
    <dgm:pt modelId="{E60612EB-3602-4BF7-B1C4-ED8131A4DCC8}">
      <dgm:prSet phldrT="[文本]"/>
      <dgm:spPr/>
      <dgm:t>
        <a:bodyPr/>
        <a:lstStyle/>
        <a:p>
          <a:r>
            <a:rPr lang="zh-CN" altLang="en-US" dirty="0" smtClean="0"/>
            <a:t>乐器声音生成</a:t>
          </a:r>
          <a:endParaRPr lang="en-US" altLang="zh-CN" dirty="0" smtClean="0"/>
        </a:p>
        <a:p>
          <a:r>
            <a:rPr lang="zh-CN" altLang="en-US" dirty="0" smtClean="0"/>
            <a:t>（</a:t>
          </a:r>
          <a:r>
            <a:rPr lang="en-US" altLang="zh-CN" dirty="0" smtClean="0"/>
            <a:t>1</a:t>
          </a:r>
          <a:r>
            <a:rPr lang="zh-CN" altLang="en-US" dirty="0" smtClean="0"/>
            <a:t>）</a:t>
          </a:r>
          <a:endParaRPr lang="zh-CN" altLang="en-US" dirty="0"/>
        </a:p>
      </dgm:t>
    </dgm:pt>
    <dgm:pt modelId="{16D65F12-A6D4-4FC9-BBC5-7570F8E5B8B7}" type="parTrans" cxnId="{F645FB4B-ADA4-45D3-9411-C2A5000F4106}">
      <dgm:prSet/>
      <dgm:spPr/>
      <dgm:t>
        <a:bodyPr/>
        <a:lstStyle/>
        <a:p>
          <a:endParaRPr lang="zh-CN" altLang="en-US"/>
        </a:p>
      </dgm:t>
    </dgm:pt>
    <dgm:pt modelId="{3D4C5314-EB8E-4255-8D93-81BEE4FF4614}" type="sibTrans" cxnId="{F645FB4B-ADA4-45D3-9411-C2A5000F4106}">
      <dgm:prSet/>
      <dgm:spPr/>
      <dgm:t>
        <a:bodyPr/>
        <a:lstStyle/>
        <a:p>
          <a:endParaRPr lang="zh-CN" altLang="en-US"/>
        </a:p>
      </dgm:t>
    </dgm:pt>
    <dgm:pt modelId="{AD5BF25F-9D2B-4CEB-8BE4-59F3D79958BB}">
      <dgm:prSet phldrT="[文本]"/>
      <dgm:spPr/>
      <dgm:t>
        <a:bodyPr/>
        <a:lstStyle/>
        <a:p>
          <a:r>
            <a:rPr lang="zh-CN" altLang="en-US" dirty="0" smtClean="0"/>
            <a:t>单元挑选</a:t>
          </a:r>
          <a:endParaRPr lang="en-US" altLang="zh-CN" dirty="0" smtClean="0"/>
        </a:p>
        <a:p>
          <a:r>
            <a:rPr lang="zh-CN" altLang="en-US" dirty="0" smtClean="0"/>
            <a:t>（</a:t>
          </a:r>
          <a:r>
            <a:rPr lang="en-US" altLang="zh-CN" dirty="0" smtClean="0"/>
            <a:t>1</a:t>
          </a:r>
          <a:r>
            <a:rPr lang="zh-CN" altLang="en-US" dirty="0" smtClean="0"/>
            <a:t>）</a:t>
          </a:r>
          <a:endParaRPr lang="zh-CN" altLang="en-US" dirty="0"/>
        </a:p>
      </dgm:t>
    </dgm:pt>
    <dgm:pt modelId="{C4294C31-D4DC-4186-BC82-6B09F7E7ABDB}" type="parTrans" cxnId="{65C6A1C1-9AED-44D5-A4B1-2410AC8CDBEB}">
      <dgm:prSet/>
      <dgm:spPr/>
      <dgm:t>
        <a:bodyPr/>
        <a:lstStyle/>
        <a:p>
          <a:endParaRPr lang="zh-CN" altLang="en-US"/>
        </a:p>
      </dgm:t>
    </dgm:pt>
    <dgm:pt modelId="{0A98F448-4B9C-430F-8632-BBC706B383FF}" type="sibTrans" cxnId="{65C6A1C1-9AED-44D5-A4B1-2410AC8CDBEB}">
      <dgm:prSet/>
      <dgm:spPr/>
      <dgm:t>
        <a:bodyPr/>
        <a:lstStyle/>
        <a:p>
          <a:endParaRPr lang="zh-CN" altLang="en-US"/>
        </a:p>
      </dgm:t>
    </dgm:pt>
    <dgm:pt modelId="{FF525FF0-C03F-4E5A-A03E-A3ECDE52E7D1}">
      <dgm:prSet phldrT="[文本]"/>
      <dgm:spPr/>
      <dgm:t>
        <a:bodyPr/>
        <a:lstStyle/>
        <a:p>
          <a:r>
            <a:rPr lang="zh-CN" altLang="en-US" smtClean="0"/>
            <a:t>后端语音生成</a:t>
          </a:r>
          <a:endParaRPr lang="en-US" altLang="zh-CN" smtClean="0"/>
        </a:p>
        <a:p>
          <a:r>
            <a:rPr lang="zh-CN" altLang="en-US" smtClean="0"/>
            <a:t>（</a:t>
          </a:r>
          <a:r>
            <a:rPr lang="en-US" altLang="zh-CN" smtClean="0"/>
            <a:t>38</a:t>
          </a:r>
          <a:r>
            <a:rPr lang="zh-CN" altLang="en-US" smtClean="0"/>
            <a:t>）</a:t>
          </a:r>
          <a:endParaRPr lang="zh-CN" altLang="en-US" dirty="0"/>
        </a:p>
      </dgm:t>
    </dgm:pt>
    <dgm:pt modelId="{5639D68B-5DFF-4E03-880B-6CF271F3F13C}" type="sibTrans" cxnId="{F06237DE-B24C-40FD-981B-0FF476867085}">
      <dgm:prSet/>
      <dgm:spPr/>
      <dgm:t>
        <a:bodyPr/>
        <a:lstStyle/>
        <a:p>
          <a:endParaRPr lang="zh-CN" altLang="en-US"/>
        </a:p>
      </dgm:t>
    </dgm:pt>
    <dgm:pt modelId="{B34E5D49-25AF-4931-8983-8001C3D257CA}" type="parTrans" cxnId="{F06237DE-B24C-40FD-981B-0FF476867085}">
      <dgm:prSet/>
      <dgm:spPr/>
      <dgm:t>
        <a:bodyPr/>
        <a:lstStyle/>
        <a:p>
          <a:endParaRPr lang="zh-CN" altLang="en-US"/>
        </a:p>
      </dgm:t>
    </dgm:pt>
    <dgm:pt modelId="{FCFA8515-FEC0-4001-95B3-2B495D5F70EC}">
      <dgm:prSet phldrT="[文本]"/>
      <dgm:spPr/>
      <dgm:t>
        <a:bodyPr/>
        <a:lstStyle/>
        <a:p>
          <a:r>
            <a:rPr lang="zh-CN" altLang="en-US" dirty="0" smtClean="0"/>
            <a:t>声学模型</a:t>
          </a:r>
          <a:endParaRPr lang="en-US" altLang="zh-CN" dirty="0" smtClean="0"/>
        </a:p>
        <a:p>
          <a:r>
            <a:rPr lang="zh-CN" altLang="en-US" dirty="0" smtClean="0"/>
            <a:t>（</a:t>
          </a:r>
          <a:r>
            <a:rPr lang="en-US" altLang="zh-CN" dirty="0" smtClean="0"/>
            <a:t>26</a:t>
          </a:r>
          <a:r>
            <a:rPr lang="zh-CN" altLang="en-US" dirty="0" smtClean="0"/>
            <a:t>）</a:t>
          </a:r>
          <a:endParaRPr lang="zh-CN" altLang="en-US" dirty="0"/>
        </a:p>
      </dgm:t>
    </dgm:pt>
    <dgm:pt modelId="{574DCF4A-5DBA-4F8F-B487-30A49C6C96CD}" type="parTrans" cxnId="{E0EDA6F5-4CDC-41FA-B1A3-658E1D87D8E8}">
      <dgm:prSet/>
      <dgm:spPr/>
      <dgm:t>
        <a:bodyPr/>
        <a:lstStyle/>
        <a:p>
          <a:endParaRPr lang="zh-CN" altLang="en-US"/>
        </a:p>
      </dgm:t>
    </dgm:pt>
    <dgm:pt modelId="{7E6A49B2-ADEA-4AF6-9984-EC2996984588}" type="sibTrans" cxnId="{E0EDA6F5-4CDC-41FA-B1A3-658E1D87D8E8}">
      <dgm:prSet/>
      <dgm:spPr/>
      <dgm:t>
        <a:bodyPr/>
        <a:lstStyle/>
        <a:p>
          <a:endParaRPr lang="zh-CN" altLang="en-US"/>
        </a:p>
      </dgm:t>
    </dgm:pt>
    <dgm:pt modelId="{2DE43C3C-58B8-4D29-BC62-551EB5BAD295}">
      <dgm:prSet phldrT="[文本]"/>
      <dgm:spPr/>
      <dgm:t>
        <a:bodyPr/>
        <a:lstStyle/>
        <a:p>
          <a:r>
            <a:rPr lang="zh-CN" altLang="en-US" dirty="0" smtClean="0"/>
            <a:t>神经网络声码器</a:t>
          </a:r>
          <a:endParaRPr lang="en-US" altLang="zh-CN" dirty="0" smtClean="0"/>
        </a:p>
        <a:p>
          <a:r>
            <a:rPr lang="zh-CN" altLang="en-US" dirty="0" smtClean="0"/>
            <a:t>（</a:t>
          </a:r>
          <a:r>
            <a:rPr lang="en-US" altLang="zh-CN" dirty="0" smtClean="0"/>
            <a:t>5</a:t>
          </a:r>
          <a:r>
            <a:rPr lang="zh-CN" altLang="en-US" dirty="0" smtClean="0"/>
            <a:t>）</a:t>
          </a:r>
          <a:endParaRPr lang="zh-CN" altLang="en-US" dirty="0"/>
        </a:p>
      </dgm:t>
    </dgm:pt>
    <dgm:pt modelId="{C34C4415-5059-4471-ADED-7D57975519F2}" type="parTrans" cxnId="{C99C5C3A-70BA-4028-80B0-F96B3FF15203}">
      <dgm:prSet/>
      <dgm:spPr/>
      <dgm:t>
        <a:bodyPr/>
        <a:lstStyle/>
        <a:p>
          <a:endParaRPr lang="zh-CN" altLang="en-US"/>
        </a:p>
      </dgm:t>
    </dgm:pt>
    <dgm:pt modelId="{DBBC0762-B79E-4C09-89F4-4067D25F6B78}" type="sibTrans" cxnId="{C99C5C3A-70BA-4028-80B0-F96B3FF15203}">
      <dgm:prSet/>
      <dgm:spPr/>
      <dgm:t>
        <a:bodyPr/>
        <a:lstStyle/>
        <a:p>
          <a:endParaRPr lang="zh-CN" altLang="en-US"/>
        </a:p>
      </dgm:t>
    </dgm:pt>
    <dgm:pt modelId="{8A3A24BA-7E43-417C-847F-522AFC3900DB}">
      <dgm:prSet phldrT="[文本]"/>
      <dgm:spPr/>
      <dgm:t>
        <a:bodyPr/>
        <a:lstStyle/>
        <a:p>
          <a:r>
            <a:rPr lang="en-US" altLang="zh-CN" dirty="0" smtClean="0"/>
            <a:t>Toolkit</a:t>
          </a:r>
        </a:p>
        <a:p>
          <a:r>
            <a:rPr lang="zh-CN" altLang="en-US" dirty="0" smtClean="0"/>
            <a:t>（</a:t>
          </a:r>
          <a:r>
            <a:rPr lang="en-US" altLang="zh-CN" dirty="0" smtClean="0"/>
            <a:t>1</a:t>
          </a:r>
          <a:r>
            <a:rPr lang="zh-CN" altLang="en-US" dirty="0" smtClean="0"/>
            <a:t>）</a:t>
          </a:r>
          <a:endParaRPr lang="zh-CN" altLang="en-US" dirty="0"/>
        </a:p>
      </dgm:t>
    </dgm:pt>
    <dgm:pt modelId="{3AE2F04A-8405-449A-8494-D901A410757D}" type="parTrans" cxnId="{6D4AEE53-39B3-4687-ACA3-44FB866ADEAD}">
      <dgm:prSet/>
      <dgm:spPr/>
      <dgm:t>
        <a:bodyPr/>
        <a:lstStyle/>
        <a:p>
          <a:endParaRPr lang="zh-CN" altLang="en-US"/>
        </a:p>
      </dgm:t>
    </dgm:pt>
    <dgm:pt modelId="{D1124B82-19F1-4100-AD73-3902CBA34025}" type="sibTrans" cxnId="{6D4AEE53-39B3-4687-ACA3-44FB866ADEAD}">
      <dgm:prSet/>
      <dgm:spPr/>
      <dgm:t>
        <a:bodyPr/>
        <a:lstStyle/>
        <a:p>
          <a:endParaRPr lang="zh-CN" altLang="en-US"/>
        </a:p>
      </dgm:t>
    </dgm:pt>
    <dgm:pt modelId="{8E47B68D-44CC-4B88-AFCF-3C87EEDB85D1}">
      <dgm:prSet phldrT="[文本]"/>
      <dgm:spPr/>
      <dgm:t>
        <a:bodyPr/>
        <a:lstStyle/>
        <a:p>
          <a:r>
            <a:rPr lang="zh-CN" altLang="en-US" dirty="0" smtClean="0"/>
            <a:t>歌唱合成</a:t>
          </a:r>
          <a:endParaRPr lang="en-US" altLang="zh-CN" dirty="0" smtClean="0"/>
        </a:p>
        <a:p>
          <a:r>
            <a:rPr lang="zh-CN" altLang="en-US" dirty="0" smtClean="0"/>
            <a:t>（</a:t>
          </a:r>
          <a:r>
            <a:rPr lang="en-US" altLang="zh-CN" dirty="0" smtClean="0"/>
            <a:t>5</a:t>
          </a:r>
          <a:r>
            <a:rPr lang="zh-CN" altLang="en-US" dirty="0" smtClean="0"/>
            <a:t>）</a:t>
          </a:r>
          <a:endParaRPr lang="zh-CN" altLang="en-US" dirty="0"/>
        </a:p>
      </dgm:t>
    </dgm:pt>
    <dgm:pt modelId="{CC65990D-3986-4E17-9426-170AB44E781F}" type="parTrans" cxnId="{35663C31-0D10-42FF-A69F-2CB7F7B6BBB3}">
      <dgm:prSet/>
      <dgm:spPr/>
      <dgm:t>
        <a:bodyPr/>
        <a:lstStyle/>
        <a:p>
          <a:endParaRPr lang="zh-CN" altLang="en-US"/>
        </a:p>
      </dgm:t>
    </dgm:pt>
    <dgm:pt modelId="{5B384F95-9752-45CC-BB91-DE3DB780DD00}" type="sibTrans" cxnId="{35663C31-0D10-42FF-A69F-2CB7F7B6BBB3}">
      <dgm:prSet/>
      <dgm:spPr/>
      <dgm:t>
        <a:bodyPr/>
        <a:lstStyle/>
        <a:p>
          <a:endParaRPr lang="zh-CN" altLang="en-US"/>
        </a:p>
      </dgm:t>
    </dgm:pt>
    <dgm:pt modelId="{7CB4D2F4-7D13-417A-AD51-0B58FBD04279}" type="pres">
      <dgm:prSet presAssocID="{9A568A09-5187-48D2-890E-1396FA270EE2}" presName="diagram" presStyleCnt="0">
        <dgm:presLayoutVars>
          <dgm:chPref val="1"/>
          <dgm:dir/>
          <dgm:animOne val="branch"/>
          <dgm:animLvl val="lvl"/>
          <dgm:resizeHandles val="exact"/>
        </dgm:presLayoutVars>
      </dgm:prSet>
      <dgm:spPr/>
      <dgm:t>
        <a:bodyPr/>
        <a:lstStyle/>
        <a:p>
          <a:endParaRPr lang="zh-CN" altLang="en-US"/>
        </a:p>
      </dgm:t>
    </dgm:pt>
    <dgm:pt modelId="{75E52D83-EDC7-48BB-827E-2F8B5A167047}" type="pres">
      <dgm:prSet presAssocID="{DD638991-AA3C-4C2E-BFC0-437F1A0AF974}" presName="root1" presStyleCnt="0"/>
      <dgm:spPr/>
    </dgm:pt>
    <dgm:pt modelId="{D2BC5B10-9680-4AE8-A4EA-868CFB85D771}" type="pres">
      <dgm:prSet presAssocID="{DD638991-AA3C-4C2E-BFC0-437F1A0AF974}" presName="LevelOneTextNode" presStyleLbl="node0" presStyleIdx="0" presStyleCnt="1">
        <dgm:presLayoutVars>
          <dgm:chPref val="3"/>
        </dgm:presLayoutVars>
      </dgm:prSet>
      <dgm:spPr/>
      <dgm:t>
        <a:bodyPr/>
        <a:lstStyle/>
        <a:p>
          <a:endParaRPr lang="zh-CN" altLang="en-US"/>
        </a:p>
      </dgm:t>
    </dgm:pt>
    <dgm:pt modelId="{C826BBB2-B754-4F13-9083-A40A611F77CC}" type="pres">
      <dgm:prSet presAssocID="{DD638991-AA3C-4C2E-BFC0-437F1A0AF974}" presName="level2hierChild" presStyleCnt="0"/>
      <dgm:spPr/>
    </dgm:pt>
    <dgm:pt modelId="{B380FE5A-B915-45F6-9C93-CA8B1B5B670D}" type="pres">
      <dgm:prSet presAssocID="{14A61D46-5158-48EC-9067-E43363CE27E9}" presName="conn2-1" presStyleLbl="parChTrans1D2" presStyleIdx="0" presStyleCnt="3"/>
      <dgm:spPr/>
      <dgm:t>
        <a:bodyPr/>
        <a:lstStyle/>
        <a:p>
          <a:endParaRPr lang="zh-CN" altLang="en-US"/>
        </a:p>
      </dgm:t>
    </dgm:pt>
    <dgm:pt modelId="{D601603E-0E61-42CB-930E-0A6864C08B2C}" type="pres">
      <dgm:prSet presAssocID="{14A61D46-5158-48EC-9067-E43363CE27E9}" presName="connTx" presStyleLbl="parChTrans1D2" presStyleIdx="0" presStyleCnt="3"/>
      <dgm:spPr/>
      <dgm:t>
        <a:bodyPr/>
        <a:lstStyle/>
        <a:p>
          <a:endParaRPr lang="zh-CN" altLang="en-US"/>
        </a:p>
      </dgm:t>
    </dgm:pt>
    <dgm:pt modelId="{6E4950F5-6B42-4E1A-9473-6B89AC6BFEDE}" type="pres">
      <dgm:prSet presAssocID="{5A11A9B2-62AD-4E58-A534-1F3FEA6023EF}" presName="root2" presStyleCnt="0"/>
      <dgm:spPr/>
    </dgm:pt>
    <dgm:pt modelId="{708DD6E9-385C-4186-99BE-A26DBBAF99EA}" type="pres">
      <dgm:prSet presAssocID="{5A11A9B2-62AD-4E58-A534-1F3FEA6023EF}" presName="LevelTwoTextNode" presStyleLbl="node2" presStyleIdx="0" presStyleCnt="3">
        <dgm:presLayoutVars>
          <dgm:chPref val="3"/>
        </dgm:presLayoutVars>
      </dgm:prSet>
      <dgm:spPr/>
      <dgm:t>
        <a:bodyPr/>
        <a:lstStyle/>
        <a:p>
          <a:endParaRPr lang="zh-CN" altLang="en-US"/>
        </a:p>
      </dgm:t>
    </dgm:pt>
    <dgm:pt modelId="{FC32A05C-5E12-43AA-B330-1DAFB30D5A84}" type="pres">
      <dgm:prSet presAssocID="{5A11A9B2-62AD-4E58-A534-1F3FEA6023EF}" presName="level3hierChild" presStyleCnt="0"/>
      <dgm:spPr/>
    </dgm:pt>
    <dgm:pt modelId="{1B624EC8-9EA4-4943-BF2F-6C23586A538E}" type="pres">
      <dgm:prSet presAssocID="{B34E5D49-25AF-4931-8983-8001C3D257CA}" presName="conn2-1" presStyleLbl="parChTrans1D2" presStyleIdx="1" presStyleCnt="3"/>
      <dgm:spPr/>
      <dgm:t>
        <a:bodyPr/>
        <a:lstStyle/>
        <a:p>
          <a:endParaRPr lang="zh-CN" altLang="en-US"/>
        </a:p>
      </dgm:t>
    </dgm:pt>
    <dgm:pt modelId="{1869FF03-6F33-49F6-AE03-92A9512DA3B5}" type="pres">
      <dgm:prSet presAssocID="{B34E5D49-25AF-4931-8983-8001C3D257CA}" presName="connTx" presStyleLbl="parChTrans1D2" presStyleIdx="1" presStyleCnt="3"/>
      <dgm:spPr/>
      <dgm:t>
        <a:bodyPr/>
        <a:lstStyle/>
        <a:p>
          <a:endParaRPr lang="zh-CN" altLang="en-US"/>
        </a:p>
      </dgm:t>
    </dgm:pt>
    <dgm:pt modelId="{412EA1AC-A4BA-4CC2-967C-81938D0048B7}" type="pres">
      <dgm:prSet presAssocID="{FF525FF0-C03F-4E5A-A03E-A3ECDE52E7D1}" presName="root2" presStyleCnt="0"/>
      <dgm:spPr/>
    </dgm:pt>
    <dgm:pt modelId="{FD926EE2-6A80-430F-9DEB-1C1585EE997E}" type="pres">
      <dgm:prSet presAssocID="{FF525FF0-C03F-4E5A-A03E-A3ECDE52E7D1}" presName="LevelTwoTextNode" presStyleLbl="node2" presStyleIdx="1" presStyleCnt="3">
        <dgm:presLayoutVars>
          <dgm:chPref val="3"/>
        </dgm:presLayoutVars>
      </dgm:prSet>
      <dgm:spPr/>
      <dgm:t>
        <a:bodyPr/>
        <a:lstStyle/>
        <a:p>
          <a:endParaRPr lang="zh-CN" altLang="en-US"/>
        </a:p>
      </dgm:t>
    </dgm:pt>
    <dgm:pt modelId="{610B04FF-700C-45B0-B89D-C75BA8D00AEA}" type="pres">
      <dgm:prSet presAssocID="{FF525FF0-C03F-4E5A-A03E-A3ECDE52E7D1}" presName="level3hierChild" presStyleCnt="0"/>
      <dgm:spPr/>
    </dgm:pt>
    <dgm:pt modelId="{6084D133-684F-4A2D-8DAB-E72D6DA9D760}" type="pres">
      <dgm:prSet presAssocID="{36CF8DC5-B5B8-4C36-A673-AD07B7C9562D}" presName="conn2-1" presStyleLbl="parChTrans1D3" presStyleIdx="0" presStyleCnt="4"/>
      <dgm:spPr/>
      <dgm:t>
        <a:bodyPr/>
        <a:lstStyle/>
        <a:p>
          <a:endParaRPr lang="zh-CN" altLang="en-US"/>
        </a:p>
      </dgm:t>
    </dgm:pt>
    <dgm:pt modelId="{919365D4-1381-42E8-BCC7-6B981851E9C7}" type="pres">
      <dgm:prSet presAssocID="{36CF8DC5-B5B8-4C36-A673-AD07B7C9562D}" presName="connTx" presStyleLbl="parChTrans1D3" presStyleIdx="0" presStyleCnt="4"/>
      <dgm:spPr/>
      <dgm:t>
        <a:bodyPr/>
        <a:lstStyle/>
        <a:p>
          <a:endParaRPr lang="zh-CN" altLang="en-US"/>
        </a:p>
      </dgm:t>
    </dgm:pt>
    <dgm:pt modelId="{1918B7CD-EC4A-442B-9FEB-588B7CC83B70}" type="pres">
      <dgm:prSet presAssocID="{D7E93007-2571-4373-B0DD-D2C925ED6F0B}" presName="root2" presStyleCnt="0"/>
      <dgm:spPr/>
    </dgm:pt>
    <dgm:pt modelId="{07C1EC0F-B919-4C40-86A2-5E275256B604}" type="pres">
      <dgm:prSet presAssocID="{D7E93007-2571-4373-B0DD-D2C925ED6F0B}" presName="LevelTwoTextNode" presStyleLbl="node3" presStyleIdx="0" presStyleCnt="4">
        <dgm:presLayoutVars>
          <dgm:chPref val="3"/>
        </dgm:presLayoutVars>
      </dgm:prSet>
      <dgm:spPr/>
      <dgm:t>
        <a:bodyPr/>
        <a:lstStyle/>
        <a:p>
          <a:endParaRPr lang="zh-CN" altLang="en-US"/>
        </a:p>
      </dgm:t>
    </dgm:pt>
    <dgm:pt modelId="{145D9DC6-3CB6-4B86-848A-198AA4B3AEBB}" type="pres">
      <dgm:prSet presAssocID="{D7E93007-2571-4373-B0DD-D2C925ED6F0B}" presName="level3hierChild" presStyleCnt="0"/>
      <dgm:spPr/>
    </dgm:pt>
    <dgm:pt modelId="{E65E5F2F-FE7D-4B81-9652-E7DFB73CF3FE}" type="pres">
      <dgm:prSet presAssocID="{574DCF4A-5DBA-4F8F-B487-30A49C6C96CD}" presName="conn2-1" presStyleLbl="parChTrans1D4" presStyleIdx="0" presStyleCnt="4"/>
      <dgm:spPr/>
      <dgm:t>
        <a:bodyPr/>
        <a:lstStyle/>
        <a:p>
          <a:endParaRPr lang="zh-CN" altLang="en-US"/>
        </a:p>
      </dgm:t>
    </dgm:pt>
    <dgm:pt modelId="{6D8E9A92-87AB-441A-B570-BF8E6638EA18}" type="pres">
      <dgm:prSet presAssocID="{574DCF4A-5DBA-4F8F-B487-30A49C6C96CD}" presName="connTx" presStyleLbl="parChTrans1D4" presStyleIdx="0" presStyleCnt="4"/>
      <dgm:spPr/>
      <dgm:t>
        <a:bodyPr/>
        <a:lstStyle/>
        <a:p>
          <a:endParaRPr lang="zh-CN" altLang="en-US"/>
        </a:p>
      </dgm:t>
    </dgm:pt>
    <dgm:pt modelId="{11446C95-37A5-4F10-9556-8DFBA74D1D75}" type="pres">
      <dgm:prSet presAssocID="{FCFA8515-FEC0-4001-95B3-2B495D5F70EC}" presName="root2" presStyleCnt="0"/>
      <dgm:spPr/>
    </dgm:pt>
    <dgm:pt modelId="{FFFFE940-B8D0-45E4-AE01-0D149DB8E711}" type="pres">
      <dgm:prSet presAssocID="{FCFA8515-FEC0-4001-95B3-2B495D5F70EC}" presName="LevelTwoTextNode" presStyleLbl="node4" presStyleIdx="0" presStyleCnt="4">
        <dgm:presLayoutVars>
          <dgm:chPref val="3"/>
        </dgm:presLayoutVars>
      </dgm:prSet>
      <dgm:spPr/>
      <dgm:t>
        <a:bodyPr/>
        <a:lstStyle/>
        <a:p>
          <a:endParaRPr lang="zh-CN" altLang="en-US"/>
        </a:p>
      </dgm:t>
    </dgm:pt>
    <dgm:pt modelId="{F25EEEE5-B91A-4372-A521-1566D1BFEC38}" type="pres">
      <dgm:prSet presAssocID="{FCFA8515-FEC0-4001-95B3-2B495D5F70EC}" presName="level3hierChild" presStyleCnt="0"/>
      <dgm:spPr/>
    </dgm:pt>
    <dgm:pt modelId="{E703047E-9E0F-41B9-A72F-7C59011E2D74}" type="pres">
      <dgm:prSet presAssocID="{C34C4415-5059-4471-ADED-7D57975519F2}" presName="conn2-1" presStyleLbl="parChTrans1D4" presStyleIdx="1" presStyleCnt="4"/>
      <dgm:spPr/>
      <dgm:t>
        <a:bodyPr/>
        <a:lstStyle/>
        <a:p>
          <a:endParaRPr lang="zh-CN" altLang="en-US"/>
        </a:p>
      </dgm:t>
    </dgm:pt>
    <dgm:pt modelId="{08873314-2AA9-4584-B396-5290D3C82E77}" type="pres">
      <dgm:prSet presAssocID="{C34C4415-5059-4471-ADED-7D57975519F2}" presName="connTx" presStyleLbl="parChTrans1D4" presStyleIdx="1" presStyleCnt="4"/>
      <dgm:spPr/>
      <dgm:t>
        <a:bodyPr/>
        <a:lstStyle/>
        <a:p>
          <a:endParaRPr lang="zh-CN" altLang="en-US"/>
        </a:p>
      </dgm:t>
    </dgm:pt>
    <dgm:pt modelId="{0AF6EB9F-BD2E-4FE9-9126-0910B8FBAEC4}" type="pres">
      <dgm:prSet presAssocID="{2DE43C3C-58B8-4D29-BC62-551EB5BAD295}" presName="root2" presStyleCnt="0"/>
      <dgm:spPr/>
    </dgm:pt>
    <dgm:pt modelId="{345E51CA-F89B-4DE3-92A6-42E9B76ED947}" type="pres">
      <dgm:prSet presAssocID="{2DE43C3C-58B8-4D29-BC62-551EB5BAD295}" presName="LevelTwoTextNode" presStyleLbl="node4" presStyleIdx="1" presStyleCnt="4">
        <dgm:presLayoutVars>
          <dgm:chPref val="3"/>
        </dgm:presLayoutVars>
      </dgm:prSet>
      <dgm:spPr/>
      <dgm:t>
        <a:bodyPr/>
        <a:lstStyle/>
        <a:p>
          <a:endParaRPr lang="zh-CN" altLang="en-US"/>
        </a:p>
      </dgm:t>
    </dgm:pt>
    <dgm:pt modelId="{74FF619E-7A50-48A5-BFA9-B708117A6E33}" type="pres">
      <dgm:prSet presAssocID="{2DE43C3C-58B8-4D29-BC62-551EB5BAD295}" presName="level3hierChild" presStyleCnt="0"/>
      <dgm:spPr/>
    </dgm:pt>
    <dgm:pt modelId="{ED2153EB-E38C-420B-898D-F9483C5264EA}" type="pres">
      <dgm:prSet presAssocID="{3AE2F04A-8405-449A-8494-D901A410757D}" presName="conn2-1" presStyleLbl="parChTrans1D4" presStyleIdx="2" presStyleCnt="4"/>
      <dgm:spPr/>
      <dgm:t>
        <a:bodyPr/>
        <a:lstStyle/>
        <a:p>
          <a:endParaRPr lang="zh-CN" altLang="en-US"/>
        </a:p>
      </dgm:t>
    </dgm:pt>
    <dgm:pt modelId="{B82FECAA-CA11-4036-BAB6-74AF49FCC5F9}" type="pres">
      <dgm:prSet presAssocID="{3AE2F04A-8405-449A-8494-D901A410757D}" presName="connTx" presStyleLbl="parChTrans1D4" presStyleIdx="2" presStyleCnt="4"/>
      <dgm:spPr/>
      <dgm:t>
        <a:bodyPr/>
        <a:lstStyle/>
        <a:p>
          <a:endParaRPr lang="zh-CN" altLang="en-US"/>
        </a:p>
      </dgm:t>
    </dgm:pt>
    <dgm:pt modelId="{605B17D1-7522-40B9-9109-7857A5126B95}" type="pres">
      <dgm:prSet presAssocID="{8A3A24BA-7E43-417C-847F-522AFC3900DB}" presName="root2" presStyleCnt="0"/>
      <dgm:spPr/>
    </dgm:pt>
    <dgm:pt modelId="{E7D86ED9-AF5A-4BBB-B26A-7AABFCB95EB2}" type="pres">
      <dgm:prSet presAssocID="{8A3A24BA-7E43-417C-847F-522AFC3900DB}" presName="LevelTwoTextNode" presStyleLbl="node4" presStyleIdx="2" presStyleCnt="4">
        <dgm:presLayoutVars>
          <dgm:chPref val="3"/>
        </dgm:presLayoutVars>
      </dgm:prSet>
      <dgm:spPr/>
      <dgm:t>
        <a:bodyPr/>
        <a:lstStyle/>
        <a:p>
          <a:endParaRPr lang="zh-CN" altLang="en-US"/>
        </a:p>
      </dgm:t>
    </dgm:pt>
    <dgm:pt modelId="{32CE2821-B2E1-40B9-BBA7-036CF24FFDF3}" type="pres">
      <dgm:prSet presAssocID="{8A3A24BA-7E43-417C-847F-522AFC3900DB}" presName="level3hierChild" presStyleCnt="0"/>
      <dgm:spPr/>
    </dgm:pt>
    <dgm:pt modelId="{C3C3E26F-6630-4DE2-8C76-46FC9975F5B0}" type="pres">
      <dgm:prSet presAssocID="{CC65990D-3986-4E17-9426-170AB44E781F}" presName="conn2-1" presStyleLbl="parChTrans1D4" presStyleIdx="3" presStyleCnt="4"/>
      <dgm:spPr/>
      <dgm:t>
        <a:bodyPr/>
        <a:lstStyle/>
        <a:p>
          <a:endParaRPr lang="zh-CN" altLang="en-US"/>
        </a:p>
      </dgm:t>
    </dgm:pt>
    <dgm:pt modelId="{2C3665A7-708A-4DD8-916A-AA1D77FB9AE3}" type="pres">
      <dgm:prSet presAssocID="{CC65990D-3986-4E17-9426-170AB44E781F}" presName="connTx" presStyleLbl="parChTrans1D4" presStyleIdx="3" presStyleCnt="4"/>
      <dgm:spPr/>
      <dgm:t>
        <a:bodyPr/>
        <a:lstStyle/>
        <a:p>
          <a:endParaRPr lang="zh-CN" altLang="en-US"/>
        </a:p>
      </dgm:t>
    </dgm:pt>
    <dgm:pt modelId="{1F23E1CC-C9DA-4379-9A80-E93F9FA4E644}" type="pres">
      <dgm:prSet presAssocID="{8E47B68D-44CC-4B88-AFCF-3C87EEDB85D1}" presName="root2" presStyleCnt="0"/>
      <dgm:spPr/>
    </dgm:pt>
    <dgm:pt modelId="{F79B2D2A-EA20-4BA4-8946-14552A8442B1}" type="pres">
      <dgm:prSet presAssocID="{8E47B68D-44CC-4B88-AFCF-3C87EEDB85D1}" presName="LevelTwoTextNode" presStyleLbl="node4" presStyleIdx="3" presStyleCnt="4">
        <dgm:presLayoutVars>
          <dgm:chPref val="3"/>
        </dgm:presLayoutVars>
      </dgm:prSet>
      <dgm:spPr/>
      <dgm:t>
        <a:bodyPr/>
        <a:lstStyle/>
        <a:p>
          <a:endParaRPr lang="zh-CN" altLang="en-US"/>
        </a:p>
      </dgm:t>
    </dgm:pt>
    <dgm:pt modelId="{D3789201-B51F-461A-89B6-049A38BB9E2B}" type="pres">
      <dgm:prSet presAssocID="{8E47B68D-44CC-4B88-AFCF-3C87EEDB85D1}" presName="level3hierChild" presStyleCnt="0"/>
      <dgm:spPr/>
    </dgm:pt>
    <dgm:pt modelId="{02428E21-A45B-4C97-B477-E762666660F3}" type="pres">
      <dgm:prSet presAssocID="{C4294C31-D4DC-4186-BC82-6B09F7E7ABDB}" presName="conn2-1" presStyleLbl="parChTrans1D3" presStyleIdx="1" presStyleCnt="4"/>
      <dgm:spPr/>
      <dgm:t>
        <a:bodyPr/>
        <a:lstStyle/>
        <a:p>
          <a:endParaRPr lang="zh-CN" altLang="en-US"/>
        </a:p>
      </dgm:t>
    </dgm:pt>
    <dgm:pt modelId="{F2473AED-7798-4087-A93B-04347CC66632}" type="pres">
      <dgm:prSet presAssocID="{C4294C31-D4DC-4186-BC82-6B09F7E7ABDB}" presName="connTx" presStyleLbl="parChTrans1D3" presStyleIdx="1" presStyleCnt="4"/>
      <dgm:spPr/>
      <dgm:t>
        <a:bodyPr/>
        <a:lstStyle/>
        <a:p>
          <a:endParaRPr lang="zh-CN" altLang="en-US"/>
        </a:p>
      </dgm:t>
    </dgm:pt>
    <dgm:pt modelId="{D594ABA7-3B19-4F16-AEFA-D1BCFC1A9023}" type="pres">
      <dgm:prSet presAssocID="{AD5BF25F-9D2B-4CEB-8BE4-59F3D79958BB}" presName="root2" presStyleCnt="0"/>
      <dgm:spPr/>
    </dgm:pt>
    <dgm:pt modelId="{5FEDE8D5-3B77-45D2-85D8-17CD895C3B8D}" type="pres">
      <dgm:prSet presAssocID="{AD5BF25F-9D2B-4CEB-8BE4-59F3D79958BB}" presName="LevelTwoTextNode" presStyleLbl="node3" presStyleIdx="1" presStyleCnt="4">
        <dgm:presLayoutVars>
          <dgm:chPref val="3"/>
        </dgm:presLayoutVars>
      </dgm:prSet>
      <dgm:spPr/>
      <dgm:t>
        <a:bodyPr/>
        <a:lstStyle/>
        <a:p>
          <a:endParaRPr lang="zh-CN" altLang="en-US"/>
        </a:p>
      </dgm:t>
    </dgm:pt>
    <dgm:pt modelId="{E9144229-5B8D-4293-A471-99D573D7129B}" type="pres">
      <dgm:prSet presAssocID="{AD5BF25F-9D2B-4CEB-8BE4-59F3D79958BB}" presName="level3hierChild" presStyleCnt="0"/>
      <dgm:spPr/>
    </dgm:pt>
    <dgm:pt modelId="{91A1C2B0-C84C-4B9F-9FE7-71510D016584}" type="pres">
      <dgm:prSet presAssocID="{F1F9AD1B-3C64-4FFD-8CC6-B2CAA32F7172}" presName="conn2-1" presStyleLbl="parChTrans1D2" presStyleIdx="2" presStyleCnt="3"/>
      <dgm:spPr/>
      <dgm:t>
        <a:bodyPr/>
        <a:lstStyle/>
        <a:p>
          <a:endParaRPr lang="zh-CN" altLang="en-US"/>
        </a:p>
      </dgm:t>
    </dgm:pt>
    <dgm:pt modelId="{F631FCBA-CC70-42D9-9208-06264685ACCF}" type="pres">
      <dgm:prSet presAssocID="{F1F9AD1B-3C64-4FFD-8CC6-B2CAA32F7172}" presName="connTx" presStyleLbl="parChTrans1D2" presStyleIdx="2" presStyleCnt="3"/>
      <dgm:spPr/>
      <dgm:t>
        <a:bodyPr/>
        <a:lstStyle/>
        <a:p>
          <a:endParaRPr lang="zh-CN" altLang="en-US"/>
        </a:p>
      </dgm:t>
    </dgm:pt>
    <dgm:pt modelId="{935D5629-008B-4AFA-86B0-73E657E449BD}" type="pres">
      <dgm:prSet presAssocID="{39979E68-8289-4307-95D7-82AC15790FE5}" presName="root2" presStyleCnt="0"/>
      <dgm:spPr/>
    </dgm:pt>
    <dgm:pt modelId="{4EF5866E-FEA9-4BF9-96F6-166C941E3BE2}" type="pres">
      <dgm:prSet presAssocID="{39979E68-8289-4307-95D7-82AC15790FE5}" presName="LevelTwoTextNode" presStyleLbl="node2" presStyleIdx="2" presStyleCnt="3">
        <dgm:presLayoutVars>
          <dgm:chPref val="3"/>
        </dgm:presLayoutVars>
      </dgm:prSet>
      <dgm:spPr/>
      <dgm:t>
        <a:bodyPr/>
        <a:lstStyle/>
        <a:p>
          <a:endParaRPr lang="zh-CN" altLang="en-US"/>
        </a:p>
      </dgm:t>
    </dgm:pt>
    <dgm:pt modelId="{019B22C7-BB59-440C-86C5-E3ADA672E001}" type="pres">
      <dgm:prSet presAssocID="{39979E68-8289-4307-95D7-82AC15790FE5}" presName="level3hierChild" presStyleCnt="0"/>
      <dgm:spPr/>
    </dgm:pt>
    <dgm:pt modelId="{58816D76-5A6E-448A-9D79-8D70C55E9EF6}" type="pres">
      <dgm:prSet presAssocID="{4B93849E-8750-451A-9163-5487E51823FB}" presName="conn2-1" presStyleLbl="parChTrans1D3" presStyleIdx="2" presStyleCnt="4"/>
      <dgm:spPr/>
      <dgm:t>
        <a:bodyPr/>
        <a:lstStyle/>
        <a:p>
          <a:endParaRPr lang="zh-CN" altLang="en-US"/>
        </a:p>
      </dgm:t>
    </dgm:pt>
    <dgm:pt modelId="{6AD78A5B-23EF-4E4F-892D-15E047D5277C}" type="pres">
      <dgm:prSet presAssocID="{4B93849E-8750-451A-9163-5487E51823FB}" presName="connTx" presStyleLbl="parChTrans1D3" presStyleIdx="2" presStyleCnt="4"/>
      <dgm:spPr/>
      <dgm:t>
        <a:bodyPr/>
        <a:lstStyle/>
        <a:p>
          <a:endParaRPr lang="zh-CN" altLang="en-US"/>
        </a:p>
      </dgm:t>
    </dgm:pt>
    <dgm:pt modelId="{4E0D6265-34BC-4648-BF6A-B01CB5580FD3}" type="pres">
      <dgm:prSet presAssocID="{471C4804-661D-44A9-A347-C5063449A925}" presName="root2" presStyleCnt="0"/>
      <dgm:spPr/>
    </dgm:pt>
    <dgm:pt modelId="{914A5364-B218-404C-ACBC-D803427FED6A}" type="pres">
      <dgm:prSet presAssocID="{471C4804-661D-44A9-A347-C5063449A925}" presName="LevelTwoTextNode" presStyleLbl="node3" presStyleIdx="2" presStyleCnt="4">
        <dgm:presLayoutVars>
          <dgm:chPref val="3"/>
        </dgm:presLayoutVars>
      </dgm:prSet>
      <dgm:spPr/>
      <dgm:t>
        <a:bodyPr/>
        <a:lstStyle/>
        <a:p>
          <a:endParaRPr lang="zh-CN" altLang="en-US"/>
        </a:p>
      </dgm:t>
    </dgm:pt>
    <dgm:pt modelId="{35D27C00-A64D-494C-9176-A468B83D68A9}" type="pres">
      <dgm:prSet presAssocID="{471C4804-661D-44A9-A347-C5063449A925}" presName="level3hierChild" presStyleCnt="0"/>
      <dgm:spPr/>
    </dgm:pt>
    <dgm:pt modelId="{73EFB0E9-3A5A-41A5-9278-F9E15F0F5EB8}" type="pres">
      <dgm:prSet presAssocID="{16D65F12-A6D4-4FC9-BBC5-7570F8E5B8B7}" presName="conn2-1" presStyleLbl="parChTrans1D3" presStyleIdx="3" presStyleCnt="4"/>
      <dgm:spPr/>
      <dgm:t>
        <a:bodyPr/>
        <a:lstStyle/>
        <a:p>
          <a:endParaRPr lang="zh-CN" altLang="en-US"/>
        </a:p>
      </dgm:t>
    </dgm:pt>
    <dgm:pt modelId="{27EA367D-92D4-40A4-B6B3-3B96A66FF89A}" type="pres">
      <dgm:prSet presAssocID="{16D65F12-A6D4-4FC9-BBC5-7570F8E5B8B7}" presName="connTx" presStyleLbl="parChTrans1D3" presStyleIdx="3" presStyleCnt="4"/>
      <dgm:spPr/>
      <dgm:t>
        <a:bodyPr/>
        <a:lstStyle/>
        <a:p>
          <a:endParaRPr lang="zh-CN" altLang="en-US"/>
        </a:p>
      </dgm:t>
    </dgm:pt>
    <dgm:pt modelId="{43A412C8-CF89-4715-8EF7-E8EBEE330723}" type="pres">
      <dgm:prSet presAssocID="{E60612EB-3602-4BF7-B1C4-ED8131A4DCC8}" presName="root2" presStyleCnt="0"/>
      <dgm:spPr/>
    </dgm:pt>
    <dgm:pt modelId="{A07C5283-0406-4FFA-9657-6AAE8B924E13}" type="pres">
      <dgm:prSet presAssocID="{E60612EB-3602-4BF7-B1C4-ED8131A4DCC8}" presName="LevelTwoTextNode" presStyleLbl="node3" presStyleIdx="3" presStyleCnt="4">
        <dgm:presLayoutVars>
          <dgm:chPref val="3"/>
        </dgm:presLayoutVars>
      </dgm:prSet>
      <dgm:spPr/>
      <dgm:t>
        <a:bodyPr/>
        <a:lstStyle/>
        <a:p>
          <a:endParaRPr lang="zh-CN" altLang="en-US"/>
        </a:p>
      </dgm:t>
    </dgm:pt>
    <dgm:pt modelId="{203B54E5-08E9-4E19-A66A-B20B086B4755}" type="pres">
      <dgm:prSet presAssocID="{E60612EB-3602-4BF7-B1C4-ED8131A4DCC8}" presName="level3hierChild" presStyleCnt="0"/>
      <dgm:spPr/>
    </dgm:pt>
  </dgm:ptLst>
  <dgm:cxnLst>
    <dgm:cxn modelId="{FCB88B43-7564-49FF-9938-CCE1ED9A3B23}" type="presOf" srcId="{FF525FF0-C03F-4E5A-A03E-A3ECDE52E7D1}" destId="{FD926EE2-6A80-430F-9DEB-1C1585EE997E}" srcOrd="0" destOrd="0" presId="urn:microsoft.com/office/officeart/2005/8/layout/hierarchy2"/>
    <dgm:cxn modelId="{11F0CB05-9320-47E2-93E4-46C7965C1CDF}" srcId="{FF525FF0-C03F-4E5A-A03E-A3ECDE52E7D1}" destId="{D7E93007-2571-4373-B0DD-D2C925ED6F0B}" srcOrd="0" destOrd="0" parTransId="{36CF8DC5-B5B8-4C36-A673-AD07B7C9562D}" sibTransId="{A4D7701E-F661-43E8-89A4-4CCC1D170DFD}"/>
    <dgm:cxn modelId="{F645FB4B-ADA4-45D3-9411-C2A5000F4106}" srcId="{39979E68-8289-4307-95D7-82AC15790FE5}" destId="{E60612EB-3602-4BF7-B1C4-ED8131A4DCC8}" srcOrd="1" destOrd="0" parTransId="{16D65F12-A6D4-4FC9-BBC5-7570F8E5B8B7}" sibTransId="{3D4C5314-EB8E-4255-8D93-81BEE4FF4614}"/>
    <dgm:cxn modelId="{35663C31-0D10-42FF-A69F-2CB7F7B6BBB3}" srcId="{D7E93007-2571-4373-B0DD-D2C925ED6F0B}" destId="{8E47B68D-44CC-4B88-AFCF-3C87EEDB85D1}" srcOrd="3" destOrd="0" parTransId="{CC65990D-3986-4E17-9426-170AB44E781F}" sibTransId="{5B384F95-9752-45CC-BB91-DE3DB780DD00}"/>
    <dgm:cxn modelId="{10BF9EDF-CD63-444B-A982-24D937E2EFE3}" type="presOf" srcId="{4B93849E-8750-451A-9163-5487E51823FB}" destId="{58816D76-5A6E-448A-9D79-8D70C55E9EF6}" srcOrd="0" destOrd="0" presId="urn:microsoft.com/office/officeart/2005/8/layout/hierarchy2"/>
    <dgm:cxn modelId="{4B2163EC-B60D-4833-B2AA-9B0B12EB94CA}" type="presOf" srcId="{4B93849E-8750-451A-9163-5487E51823FB}" destId="{6AD78A5B-23EF-4E4F-892D-15E047D5277C}" srcOrd="1" destOrd="0" presId="urn:microsoft.com/office/officeart/2005/8/layout/hierarchy2"/>
    <dgm:cxn modelId="{6C75944A-D32F-44D7-A710-B04C51625DEC}" type="presOf" srcId="{B34E5D49-25AF-4931-8983-8001C3D257CA}" destId="{1869FF03-6F33-49F6-AE03-92A9512DA3B5}" srcOrd="1" destOrd="0" presId="urn:microsoft.com/office/officeart/2005/8/layout/hierarchy2"/>
    <dgm:cxn modelId="{EBA5F905-06DB-4EEA-94B3-C31D0B5EA7EA}" type="presOf" srcId="{AD5BF25F-9D2B-4CEB-8BE4-59F3D79958BB}" destId="{5FEDE8D5-3B77-45D2-85D8-17CD895C3B8D}" srcOrd="0" destOrd="0" presId="urn:microsoft.com/office/officeart/2005/8/layout/hierarchy2"/>
    <dgm:cxn modelId="{4D0EFED1-1E4C-41FB-B2A1-79B32379B012}" type="presOf" srcId="{FCFA8515-FEC0-4001-95B3-2B495D5F70EC}" destId="{FFFFE940-B8D0-45E4-AE01-0D149DB8E711}" srcOrd="0" destOrd="0" presId="urn:microsoft.com/office/officeart/2005/8/layout/hierarchy2"/>
    <dgm:cxn modelId="{65C6A1C1-9AED-44D5-A4B1-2410AC8CDBEB}" srcId="{FF525FF0-C03F-4E5A-A03E-A3ECDE52E7D1}" destId="{AD5BF25F-9D2B-4CEB-8BE4-59F3D79958BB}" srcOrd="1" destOrd="0" parTransId="{C4294C31-D4DC-4186-BC82-6B09F7E7ABDB}" sibTransId="{0A98F448-4B9C-430F-8632-BBC706B383FF}"/>
    <dgm:cxn modelId="{4B82D51F-31C8-4676-89D8-2849CE6F2987}" type="presOf" srcId="{2DE43C3C-58B8-4D29-BC62-551EB5BAD295}" destId="{345E51CA-F89B-4DE3-92A6-42E9B76ED947}" srcOrd="0" destOrd="0" presId="urn:microsoft.com/office/officeart/2005/8/layout/hierarchy2"/>
    <dgm:cxn modelId="{ADC04D69-F79B-43CB-B2FA-43A5CAC241DF}" type="presOf" srcId="{F1F9AD1B-3C64-4FFD-8CC6-B2CAA32F7172}" destId="{F631FCBA-CC70-42D9-9208-06264685ACCF}" srcOrd="1" destOrd="0" presId="urn:microsoft.com/office/officeart/2005/8/layout/hierarchy2"/>
    <dgm:cxn modelId="{0B7911FC-236A-4522-92D0-084632181C9B}" type="presOf" srcId="{16D65F12-A6D4-4FC9-BBC5-7570F8E5B8B7}" destId="{27EA367D-92D4-40A4-B6B3-3B96A66FF89A}" srcOrd="1" destOrd="0" presId="urn:microsoft.com/office/officeart/2005/8/layout/hierarchy2"/>
    <dgm:cxn modelId="{F26B97DA-E707-4445-8331-13D95F6A0663}" type="presOf" srcId="{CC65990D-3986-4E17-9426-170AB44E781F}" destId="{2C3665A7-708A-4DD8-916A-AA1D77FB9AE3}" srcOrd="1" destOrd="0" presId="urn:microsoft.com/office/officeart/2005/8/layout/hierarchy2"/>
    <dgm:cxn modelId="{83243EFD-6896-4675-AE8D-0D43A24D05A1}" type="presOf" srcId="{C34C4415-5059-4471-ADED-7D57975519F2}" destId="{E703047E-9E0F-41B9-A72F-7C59011E2D74}" srcOrd="0" destOrd="0" presId="urn:microsoft.com/office/officeart/2005/8/layout/hierarchy2"/>
    <dgm:cxn modelId="{35B9EAEE-7C94-49AE-B6D7-08EBF43F1D3F}" type="presOf" srcId="{3AE2F04A-8405-449A-8494-D901A410757D}" destId="{ED2153EB-E38C-420B-898D-F9483C5264EA}" srcOrd="0" destOrd="0" presId="urn:microsoft.com/office/officeart/2005/8/layout/hierarchy2"/>
    <dgm:cxn modelId="{1EA8158A-0ABA-426E-B994-F60F7DBBD125}" type="presOf" srcId="{DD638991-AA3C-4C2E-BFC0-437F1A0AF974}" destId="{D2BC5B10-9680-4AE8-A4EA-868CFB85D771}" srcOrd="0" destOrd="0" presId="urn:microsoft.com/office/officeart/2005/8/layout/hierarchy2"/>
    <dgm:cxn modelId="{E99B5C3D-02C8-451F-9C1D-C37C1FBF73C0}" type="presOf" srcId="{574DCF4A-5DBA-4F8F-B487-30A49C6C96CD}" destId="{6D8E9A92-87AB-441A-B570-BF8E6638EA18}" srcOrd="1" destOrd="0" presId="urn:microsoft.com/office/officeart/2005/8/layout/hierarchy2"/>
    <dgm:cxn modelId="{BB319D5B-CF74-4567-BD92-1E5A65818BD4}" type="presOf" srcId="{C4294C31-D4DC-4186-BC82-6B09F7E7ABDB}" destId="{F2473AED-7798-4087-A93B-04347CC66632}" srcOrd="1" destOrd="0" presId="urn:microsoft.com/office/officeart/2005/8/layout/hierarchy2"/>
    <dgm:cxn modelId="{288E23FB-2FE0-464F-A1C0-217E45F7700D}" type="presOf" srcId="{16D65F12-A6D4-4FC9-BBC5-7570F8E5B8B7}" destId="{73EFB0E9-3A5A-41A5-9278-F9E15F0F5EB8}" srcOrd="0" destOrd="0" presId="urn:microsoft.com/office/officeart/2005/8/layout/hierarchy2"/>
    <dgm:cxn modelId="{7A2D2F5B-DC62-4CA0-9DCB-E7FCFCE3F1C0}" type="presOf" srcId="{8E47B68D-44CC-4B88-AFCF-3C87EEDB85D1}" destId="{F79B2D2A-EA20-4BA4-8946-14552A8442B1}" srcOrd="0" destOrd="0" presId="urn:microsoft.com/office/officeart/2005/8/layout/hierarchy2"/>
    <dgm:cxn modelId="{D5DFB5EC-5026-4108-B7BA-2D1376D33DF1}" type="presOf" srcId="{14A61D46-5158-48EC-9067-E43363CE27E9}" destId="{B380FE5A-B915-45F6-9C93-CA8B1B5B670D}" srcOrd="0" destOrd="0" presId="urn:microsoft.com/office/officeart/2005/8/layout/hierarchy2"/>
    <dgm:cxn modelId="{52B11D0A-5776-48C2-82F5-ED1123BA89E4}" type="presOf" srcId="{C34C4415-5059-4471-ADED-7D57975519F2}" destId="{08873314-2AA9-4584-B396-5290D3C82E77}" srcOrd="1" destOrd="0" presId="urn:microsoft.com/office/officeart/2005/8/layout/hierarchy2"/>
    <dgm:cxn modelId="{6D4AEE53-39B3-4687-ACA3-44FB866ADEAD}" srcId="{D7E93007-2571-4373-B0DD-D2C925ED6F0B}" destId="{8A3A24BA-7E43-417C-847F-522AFC3900DB}" srcOrd="2" destOrd="0" parTransId="{3AE2F04A-8405-449A-8494-D901A410757D}" sibTransId="{D1124B82-19F1-4100-AD73-3902CBA34025}"/>
    <dgm:cxn modelId="{8E6D2886-52F6-44AD-BC74-95E7A3441F62}" type="presOf" srcId="{36CF8DC5-B5B8-4C36-A673-AD07B7C9562D}" destId="{919365D4-1381-42E8-BCC7-6B981851E9C7}" srcOrd="1" destOrd="0" presId="urn:microsoft.com/office/officeart/2005/8/layout/hierarchy2"/>
    <dgm:cxn modelId="{642C5C9A-03DF-43A7-8984-E26AFE5009ED}" type="presOf" srcId="{B34E5D49-25AF-4931-8983-8001C3D257CA}" destId="{1B624EC8-9EA4-4943-BF2F-6C23586A538E}" srcOrd="0" destOrd="0" presId="urn:microsoft.com/office/officeart/2005/8/layout/hierarchy2"/>
    <dgm:cxn modelId="{56BE330B-C20D-43D9-90C8-CD300E61F765}" type="presOf" srcId="{8A3A24BA-7E43-417C-847F-522AFC3900DB}" destId="{E7D86ED9-AF5A-4BBB-B26A-7AABFCB95EB2}" srcOrd="0" destOrd="0" presId="urn:microsoft.com/office/officeart/2005/8/layout/hierarchy2"/>
    <dgm:cxn modelId="{4FA79629-29CD-402D-A572-3ED5CE449DAF}" type="presOf" srcId="{CC65990D-3986-4E17-9426-170AB44E781F}" destId="{C3C3E26F-6630-4DE2-8C76-46FC9975F5B0}" srcOrd="0" destOrd="0" presId="urn:microsoft.com/office/officeart/2005/8/layout/hierarchy2"/>
    <dgm:cxn modelId="{029A13F6-85F2-4AB4-BA69-377EE5B8705D}" type="presOf" srcId="{F1F9AD1B-3C64-4FFD-8CC6-B2CAA32F7172}" destId="{91A1C2B0-C84C-4B9F-9FE7-71510D016584}" srcOrd="0" destOrd="0" presId="urn:microsoft.com/office/officeart/2005/8/layout/hierarchy2"/>
    <dgm:cxn modelId="{178D8F3A-5D98-4936-9B7F-98FA08294190}" type="presOf" srcId="{E60612EB-3602-4BF7-B1C4-ED8131A4DCC8}" destId="{A07C5283-0406-4FFA-9657-6AAE8B924E13}" srcOrd="0" destOrd="0" presId="urn:microsoft.com/office/officeart/2005/8/layout/hierarchy2"/>
    <dgm:cxn modelId="{5FC5A64E-B5DD-4766-9614-F7C6C8D665AA}" srcId="{DD638991-AA3C-4C2E-BFC0-437F1A0AF974}" destId="{39979E68-8289-4307-95D7-82AC15790FE5}" srcOrd="2" destOrd="0" parTransId="{F1F9AD1B-3C64-4FFD-8CC6-B2CAA32F7172}" sibTransId="{98E22FB2-C50B-4030-8650-2FE816A8580C}"/>
    <dgm:cxn modelId="{1B082D6F-78DD-43C3-A557-74FEB23183E0}" type="presOf" srcId="{3AE2F04A-8405-449A-8494-D901A410757D}" destId="{B82FECAA-CA11-4036-BAB6-74AF49FCC5F9}" srcOrd="1" destOrd="0" presId="urn:microsoft.com/office/officeart/2005/8/layout/hierarchy2"/>
    <dgm:cxn modelId="{4E234BF2-73DA-4BE8-B041-27E48A14139B}" srcId="{9A568A09-5187-48D2-890E-1396FA270EE2}" destId="{DD638991-AA3C-4C2E-BFC0-437F1A0AF974}" srcOrd="0" destOrd="0" parTransId="{7EBD3609-ACF7-4719-B3DA-839AFD14C113}" sibTransId="{A24FACE1-BACB-42C6-801A-EEEA570B2262}"/>
    <dgm:cxn modelId="{E0EDA6F5-4CDC-41FA-B1A3-658E1D87D8E8}" srcId="{D7E93007-2571-4373-B0DD-D2C925ED6F0B}" destId="{FCFA8515-FEC0-4001-95B3-2B495D5F70EC}" srcOrd="0" destOrd="0" parTransId="{574DCF4A-5DBA-4F8F-B487-30A49C6C96CD}" sibTransId="{7E6A49B2-ADEA-4AF6-9984-EC2996984588}"/>
    <dgm:cxn modelId="{06B0FF6E-7BA9-4C67-9316-5F91E48A7B74}" srcId="{39979E68-8289-4307-95D7-82AC15790FE5}" destId="{471C4804-661D-44A9-A347-C5063449A925}" srcOrd="0" destOrd="0" parTransId="{4B93849E-8750-451A-9163-5487E51823FB}" sibTransId="{B0D2C5CE-E061-4029-A06D-43C9329FE0C1}"/>
    <dgm:cxn modelId="{463DA1F4-AB5F-4CB0-AC4B-111D0C993DA9}" srcId="{DD638991-AA3C-4C2E-BFC0-437F1A0AF974}" destId="{5A11A9B2-62AD-4E58-A534-1F3FEA6023EF}" srcOrd="0" destOrd="0" parTransId="{14A61D46-5158-48EC-9067-E43363CE27E9}" sibTransId="{069EF9EA-8C61-46B4-BDBD-72D581AE999C}"/>
    <dgm:cxn modelId="{2F5A63CC-2681-4AAA-9847-3094ACED08C7}" type="presOf" srcId="{574DCF4A-5DBA-4F8F-B487-30A49C6C96CD}" destId="{E65E5F2F-FE7D-4B81-9652-E7DFB73CF3FE}" srcOrd="0" destOrd="0" presId="urn:microsoft.com/office/officeart/2005/8/layout/hierarchy2"/>
    <dgm:cxn modelId="{F06237DE-B24C-40FD-981B-0FF476867085}" srcId="{DD638991-AA3C-4C2E-BFC0-437F1A0AF974}" destId="{FF525FF0-C03F-4E5A-A03E-A3ECDE52E7D1}" srcOrd="1" destOrd="0" parTransId="{B34E5D49-25AF-4931-8983-8001C3D257CA}" sibTransId="{5639D68B-5DFF-4E03-880B-6CF271F3F13C}"/>
    <dgm:cxn modelId="{564684E2-3833-4D2A-8B7F-4C4094969D8E}" type="presOf" srcId="{9A568A09-5187-48D2-890E-1396FA270EE2}" destId="{7CB4D2F4-7D13-417A-AD51-0B58FBD04279}" srcOrd="0" destOrd="0" presId="urn:microsoft.com/office/officeart/2005/8/layout/hierarchy2"/>
    <dgm:cxn modelId="{7F4E909F-A2EA-45A9-B069-30B1B39A1C68}" type="presOf" srcId="{14A61D46-5158-48EC-9067-E43363CE27E9}" destId="{D601603E-0E61-42CB-930E-0A6864C08B2C}" srcOrd="1" destOrd="0" presId="urn:microsoft.com/office/officeart/2005/8/layout/hierarchy2"/>
    <dgm:cxn modelId="{51008A25-0416-4D9C-98C0-0B1C05D2FD00}" type="presOf" srcId="{D7E93007-2571-4373-B0DD-D2C925ED6F0B}" destId="{07C1EC0F-B919-4C40-86A2-5E275256B604}" srcOrd="0" destOrd="0" presId="urn:microsoft.com/office/officeart/2005/8/layout/hierarchy2"/>
    <dgm:cxn modelId="{EFB54641-9B78-4110-B65A-76CDA49A3464}" type="presOf" srcId="{5A11A9B2-62AD-4E58-A534-1F3FEA6023EF}" destId="{708DD6E9-385C-4186-99BE-A26DBBAF99EA}" srcOrd="0" destOrd="0" presId="urn:microsoft.com/office/officeart/2005/8/layout/hierarchy2"/>
    <dgm:cxn modelId="{823FD063-6360-431E-9DFB-446DFD7A9CA4}" type="presOf" srcId="{471C4804-661D-44A9-A347-C5063449A925}" destId="{914A5364-B218-404C-ACBC-D803427FED6A}" srcOrd="0" destOrd="0" presId="urn:microsoft.com/office/officeart/2005/8/layout/hierarchy2"/>
    <dgm:cxn modelId="{82050F5F-5415-41FB-8AB7-6DC6FC0E66F8}" type="presOf" srcId="{C4294C31-D4DC-4186-BC82-6B09F7E7ABDB}" destId="{02428E21-A45B-4C97-B477-E762666660F3}" srcOrd="0" destOrd="0" presId="urn:microsoft.com/office/officeart/2005/8/layout/hierarchy2"/>
    <dgm:cxn modelId="{C99C5C3A-70BA-4028-80B0-F96B3FF15203}" srcId="{D7E93007-2571-4373-B0DD-D2C925ED6F0B}" destId="{2DE43C3C-58B8-4D29-BC62-551EB5BAD295}" srcOrd="1" destOrd="0" parTransId="{C34C4415-5059-4471-ADED-7D57975519F2}" sibTransId="{DBBC0762-B79E-4C09-89F4-4067D25F6B78}"/>
    <dgm:cxn modelId="{3486712F-3135-4519-9032-8B3F718C0FBC}" type="presOf" srcId="{36CF8DC5-B5B8-4C36-A673-AD07B7C9562D}" destId="{6084D133-684F-4A2D-8DAB-E72D6DA9D760}" srcOrd="0" destOrd="0" presId="urn:microsoft.com/office/officeart/2005/8/layout/hierarchy2"/>
    <dgm:cxn modelId="{CF6641EA-BBDB-4A43-B729-7985F0CA652C}" type="presOf" srcId="{39979E68-8289-4307-95D7-82AC15790FE5}" destId="{4EF5866E-FEA9-4BF9-96F6-166C941E3BE2}" srcOrd="0" destOrd="0" presId="urn:microsoft.com/office/officeart/2005/8/layout/hierarchy2"/>
    <dgm:cxn modelId="{71177E3C-510A-4C75-B695-14B23C057E00}" type="presParOf" srcId="{7CB4D2F4-7D13-417A-AD51-0B58FBD04279}" destId="{75E52D83-EDC7-48BB-827E-2F8B5A167047}" srcOrd="0" destOrd="0" presId="urn:microsoft.com/office/officeart/2005/8/layout/hierarchy2"/>
    <dgm:cxn modelId="{3FE4801F-E466-4875-9814-CCA8D798F7FD}" type="presParOf" srcId="{75E52D83-EDC7-48BB-827E-2F8B5A167047}" destId="{D2BC5B10-9680-4AE8-A4EA-868CFB85D771}" srcOrd="0" destOrd="0" presId="urn:microsoft.com/office/officeart/2005/8/layout/hierarchy2"/>
    <dgm:cxn modelId="{0A927006-7854-4E29-A6D5-0FE18F68BADD}" type="presParOf" srcId="{75E52D83-EDC7-48BB-827E-2F8B5A167047}" destId="{C826BBB2-B754-4F13-9083-A40A611F77CC}" srcOrd="1" destOrd="0" presId="urn:microsoft.com/office/officeart/2005/8/layout/hierarchy2"/>
    <dgm:cxn modelId="{9AB8615D-B7DE-4A83-AB13-CDFD72925F2D}" type="presParOf" srcId="{C826BBB2-B754-4F13-9083-A40A611F77CC}" destId="{B380FE5A-B915-45F6-9C93-CA8B1B5B670D}" srcOrd="0" destOrd="0" presId="urn:microsoft.com/office/officeart/2005/8/layout/hierarchy2"/>
    <dgm:cxn modelId="{A6045BE4-3BDE-4858-B38B-5311986F1D82}" type="presParOf" srcId="{B380FE5A-B915-45F6-9C93-CA8B1B5B670D}" destId="{D601603E-0E61-42CB-930E-0A6864C08B2C}" srcOrd="0" destOrd="0" presId="urn:microsoft.com/office/officeart/2005/8/layout/hierarchy2"/>
    <dgm:cxn modelId="{ABE9C3CB-C674-4105-AE24-51681EC8BC0E}" type="presParOf" srcId="{C826BBB2-B754-4F13-9083-A40A611F77CC}" destId="{6E4950F5-6B42-4E1A-9473-6B89AC6BFEDE}" srcOrd="1" destOrd="0" presId="urn:microsoft.com/office/officeart/2005/8/layout/hierarchy2"/>
    <dgm:cxn modelId="{086BAF5A-E508-4C85-BD8F-65C5B6AD1D8E}" type="presParOf" srcId="{6E4950F5-6B42-4E1A-9473-6B89AC6BFEDE}" destId="{708DD6E9-385C-4186-99BE-A26DBBAF99EA}" srcOrd="0" destOrd="0" presId="urn:microsoft.com/office/officeart/2005/8/layout/hierarchy2"/>
    <dgm:cxn modelId="{EBA0BA36-9464-4841-A557-AE262AE04477}" type="presParOf" srcId="{6E4950F5-6B42-4E1A-9473-6B89AC6BFEDE}" destId="{FC32A05C-5E12-43AA-B330-1DAFB30D5A84}" srcOrd="1" destOrd="0" presId="urn:microsoft.com/office/officeart/2005/8/layout/hierarchy2"/>
    <dgm:cxn modelId="{671B22CE-BD46-4FC9-AC0F-7BFAC49E0F63}" type="presParOf" srcId="{C826BBB2-B754-4F13-9083-A40A611F77CC}" destId="{1B624EC8-9EA4-4943-BF2F-6C23586A538E}" srcOrd="2" destOrd="0" presId="urn:microsoft.com/office/officeart/2005/8/layout/hierarchy2"/>
    <dgm:cxn modelId="{6D88638E-996B-4262-9E66-AB7D56A8EF24}" type="presParOf" srcId="{1B624EC8-9EA4-4943-BF2F-6C23586A538E}" destId="{1869FF03-6F33-49F6-AE03-92A9512DA3B5}" srcOrd="0" destOrd="0" presId="urn:microsoft.com/office/officeart/2005/8/layout/hierarchy2"/>
    <dgm:cxn modelId="{9C34F7E0-6A67-4630-BF0C-DB94E0BB0834}" type="presParOf" srcId="{C826BBB2-B754-4F13-9083-A40A611F77CC}" destId="{412EA1AC-A4BA-4CC2-967C-81938D0048B7}" srcOrd="3" destOrd="0" presId="urn:microsoft.com/office/officeart/2005/8/layout/hierarchy2"/>
    <dgm:cxn modelId="{5F0E881D-CA1B-4F03-B00B-48A2EF941EED}" type="presParOf" srcId="{412EA1AC-A4BA-4CC2-967C-81938D0048B7}" destId="{FD926EE2-6A80-430F-9DEB-1C1585EE997E}" srcOrd="0" destOrd="0" presId="urn:microsoft.com/office/officeart/2005/8/layout/hierarchy2"/>
    <dgm:cxn modelId="{D9899A1A-2420-44EC-AA26-1CC25495CFE2}" type="presParOf" srcId="{412EA1AC-A4BA-4CC2-967C-81938D0048B7}" destId="{610B04FF-700C-45B0-B89D-C75BA8D00AEA}" srcOrd="1" destOrd="0" presId="urn:microsoft.com/office/officeart/2005/8/layout/hierarchy2"/>
    <dgm:cxn modelId="{C3E1500E-935E-4D62-8EF9-1FA703D103B3}" type="presParOf" srcId="{610B04FF-700C-45B0-B89D-C75BA8D00AEA}" destId="{6084D133-684F-4A2D-8DAB-E72D6DA9D760}" srcOrd="0" destOrd="0" presId="urn:microsoft.com/office/officeart/2005/8/layout/hierarchy2"/>
    <dgm:cxn modelId="{90B47FF7-6359-49A8-9056-4F40EEF2B23B}" type="presParOf" srcId="{6084D133-684F-4A2D-8DAB-E72D6DA9D760}" destId="{919365D4-1381-42E8-BCC7-6B981851E9C7}" srcOrd="0" destOrd="0" presId="urn:microsoft.com/office/officeart/2005/8/layout/hierarchy2"/>
    <dgm:cxn modelId="{9B632D16-25F4-4A52-9208-A118B3BA8832}" type="presParOf" srcId="{610B04FF-700C-45B0-B89D-C75BA8D00AEA}" destId="{1918B7CD-EC4A-442B-9FEB-588B7CC83B70}" srcOrd="1" destOrd="0" presId="urn:microsoft.com/office/officeart/2005/8/layout/hierarchy2"/>
    <dgm:cxn modelId="{9D77D9A1-F7A4-43EB-A746-4E5BE270511A}" type="presParOf" srcId="{1918B7CD-EC4A-442B-9FEB-588B7CC83B70}" destId="{07C1EC0F-B919-4C40-86A2-5E275256B604}" srcOrd="0" destOrd="0" presId="urn:microsoft.com/office/officeart/2005/8/layout/hierarchy2"/>
    <dgm:cxn modelId="{7EFD15F9-A8CA-4603-A6FF-D37662FF25C3}" type="presParOf" srcId="{1918B7CD-EC4A-442B-9FEB-588B7CC83B70}" destId="{145D9DC6-3CB6-4B86-848A-198AA4B3AEBB}" srcOrd="1" destOrd="0" presId="urn:microsoft.com/office/officeart/2005/8/layout/hierarchy2"/>
    <dgm:cxn modelId="{611EB786-6766-4156-81B1-EA056E565459}" type="presParOf" srcId="{145D9DC6-3CB6-4B86-848A-198AA4B3AEBB}" destId="{E65E5F2F-FE7D-4B81-9652-E7DFB73CF3FE}" srcOrd="0" destOrd="0" presId="urn:microsoft.com/office/officeart/2005/8/layout/hierarchy2"/>
    <dgm:cxn modelId="{17C4B86B-5158-4F01-A9FE-ECFCE34E3A46}" type="presParOf" srcId="{E65E5F2F-FE7D-4B81-9652-E7DFB73CF3FE}" destId="{6D8E9A92-87AB-441A-B570-BF8E6638EA18}" srcOrd="0" destOrd="0" presId="urn:microsoft.com/office/officeart/2005/8/layout/hierarchy2"/>
    <dgm:cxn modelId="{ABD84602-6779-4B20-A0E2-86F4FD2FDD4E}" type="presParOf" srcId="{145D9DC6-3CB6-4B86-848A-198AA4B3AEBB}" destId="{11446C95-37A5-4F10-9556-8DFBA74D1D75}" srcOrd="1" destOrd="0" presId="urn:microsoft.com/office/officeart/2005/8/layout/hierarchy2"/>
    <dgm:cxn modelId="{54192185-B9A1-4A65-ADD6-53E7261FF425}" type="presParOf" srcId="{11446C95-37A5-4F10-9556-8DFBA74D1D75}" destId="{FFFFE940-B8D0-45E4-AE01-0D149DB8E711}" srcOrd="0" destOrd="0" presId="urn:microsoft.com/office/officeart/2005/8/layout/hierarchy2"/>
    <dgm:cxn modelId="{D8B41E80-7BB7-46CC-91E7-03FB581631AF}" type="presParOf" srcId="{11446C95-37A5-4F10-9556-8DFBA74D1D75}" destId="{F25EEEE5-B91A-4372-A521-1566D1BFEC38}" srcOrd="1" destOrd="0" presId="urn:microsoft.com/office/officeart/2005/8/layout/hierarchy2"/>
    <dgm:cxn modelId="{3AF07744-1F3D-42B4-9DCF-1AA473A51B23}" type="presParOf" srcId="{145D9DC6-3CB6-4B86-848A-198AA4B3AEBB}" destId="{E703047E-9E0F-41B9-A72F-7C59011E2D74}" srcOrd="2" destOrd="0" presId="urn:microsoft.com/office/officeart/2005/8/layout/hierarchy2"/>
    <dgm:cxn modelId="{E3793E38-E1AF-423F-A745-E5A004713CFD}" type="presParOf" srcId="{E703047E-9E0F-41B9-A72F-7C59011E2D74}" destId="{08873314-2AA9-4584-B396-5290D3C82E77}" srcOrd="0" destOrd="0" presId="urn:microsoft.com/office/officeart/2005/8/layout/hierarchy2"/>
    <dgm:cxn modelId="{89322B84-915D-455A-93BD-99611F7E1C5F}" type="presParOf" srcId="{145D9DC6-3CB6-4B86-848A-198AA4B3AEBB}" destId="{0AF6EB9F-BD2E-4FE9-9126-0910B8FBAEC4}" srcOrd="3" destOrd="0" presId="urn:microsoft.com/office/officeart/2005/8/layout/hierarchy2"/>
    <dgm:cxn modelId="{ECD80C32-6CBC-4DC1-8D34-468201AB1368}" type="presParOf" srcId="{0AF6EB9F-BD2E-4FE9-9126-0910B8FBAEC4}" destId="{345E51CA-F89B-4DE3-92A6-42E9B76ED947}" srcOrd="0" destOrd="0" presId="urn:microsoft.com/office/officeart/2005/8/layout/hierarchy2"/>
    <dgm:cxn modelId="{0A710D53-5387-49C1-B86F-48F943722C74}" type="presParOf" srcId="{0AF6EB9F-BD2E-4FE9-9126-0910B8FBAEC4}" destId="{74FF619E-7A50-48A5-BFA9-B708117A6E33}" srcOrd="1" destOrd="0" presId="urn:microsoft.com/office/officeart/2005/8/layout/hierarchy2"/>
    <dgm:cxn modelId="{DC81128A-4D35-48D6-88A7-E5256864509D}" type="presParOf" srcId="{145D9DC6-3CB6-4B86-848A-198AA4B3AEBB}" destId="{ED2153EB-E38C-420B-898D-F9483C5264EA}" srcOrd="4" destOrd="0" presId="urn:microsoft.com/office/officeart/2005/8/layout/hierarchy2"/>
    <dgm:cxn modelId="{45E2E76E-05E3-4CCE-BEF5-E3FEB78138AA}" type="presParOf" srcId="{ED2153EB-E38C-420B-898D-F9483C5264EA}" destId="{B82FECAA-CA11-4036-BAB6-74AF49FCC5F9}" srcOrd="0" destOrd="0" presId="urn:microsoft.com/office/officeart/2005/8/layout/hierarchy2"/>
    <dgm:cxn modelId="{06E5F380-42FE-4A09-BE43-2B0603BEA62B}" type="presParOf" srcId="{145D9DC6-3CB6-4B86-848A-198AA4B3AEBB}" destId="{605B17D1-7522-40B9-9109-7857A5126B95}" srcOrd="5" destOrd="0" presId="urn:microsoft.com/office/officeart/2005/8/layout/hierarchy2"/>
    <dgm:cxn modelId="{70477928-67BB-47CB-AEA8-50702DDCF928}" type="presParOf" srcId="{605B17D1-7522-40B9-9109-7857A5126B95}" destId="{E7D86ED9-AF5A-4BBB-B26A-7AABFCB95EB2}" srcOrd="0" destOrd="0" presId="urn:microsoft.com/office/officeart/2005/8/layout/hierarchy2"/>
    <dgm:cxn modelId="{D469276A-1A17-4B9F-88EA-9DAFAF070B7B}" type="presParOf" srcId="{605B17D1-7522-40B9-9109-7857A5126B95}" destId="{32CE2821-B2E1-40B9-BBA7-036CF24FFDF3}" srcOrd="1" destOrd="0" presId="urn:microsoft.com/office/officeart/2005/8/layout/hierarchy2"/>
    <dgm:cxn modelId="{64B995F3-7FE3-4443-9B92-68CCBD90F199}" type="presParOf" srcId="{145D9DC6-3CB6-4B86-848A-198AA4B3AEBB}" destId="{C3C3E26F-6630-4DE2-8C76-46FC9975F5B0}" srcOrd="6" destOrd="0" presId="urn:microsoft.com/office/officeart/2005/8/layout/hierarchy2"/>
    <dgm:cxn modelId="{0C8F0B50-35F0-44C2-9933-77F0F234406F}" type="presParOf" srcId="{C3C3E26F-6630-4DE2-8C76-46FC9975F5B0}" destId="{2C3665A7-708A-4DD8-916A-AA1D77FB9AE3}" srcOrd="0" destOrd="0" presId="urn:microsoft.com/office/officeart/2005/8/layout/hierarchy2"/>
    <dgm:cxn modelId="{FCC589F6-2D34-46BB-91D8-0EAC1C4130D4}" type="presParOf" srcId="{145D9DC6-3CB6-4B86-848A-198AA4B3AEBB}" destId="{1F23E1CC-C9DA-4379-9A80-E93F9FA4E644}" srcOrd="7" destOrd="0" presId="urn:microsoft.com/office/officeart/2005/8/layout/hierarchy2"/>
    <dgm:cxn modelId="{650558A4-9026-48AB-8240-A450B07A13BF}" type="presParOf" srcId="{1F23E1CC-C9DA-4379-9A80-E93F9FA4E644}" destId="{F79B2D2A-EA20-4BA4-8946-14552A8442B1}" srcOrd="0" destOrd="0" presId="urn:microsoft.com/office/officeart/2005/8/layout/hierarchy2"/>
    <dgm:cxn modelId="{A86C3D2A-5EC7-4F25-9399-F75C90F22D41}" type="presParOf" srcId="{1F23E1CC-C9DA-4379-9A80-E93F9FA4E644}" destId="{D3789201-B51F-461A-89B6-049A38BB9E2B}" srcOrd="1" destOrd="0" presId="urn:microsoft.com/office/officeart/2005/8/layout/hierarchy2"/>
    <dgm:cxn modelId="{CAFF891A-81E8-43A3-AB02-6A26F627C562}" type="presParOf" srcId="{610B04FF-700C-45B0-B89D-C75BA8D00AEA}" destId="{02428E21-A45B-4C97-B477-E762666660F3}" srcOrd="2" destOrd="0" presId="urn:microsoft.com/office/officeart/2005/8/layout/hierarchy2"/>
    <dgm:cxn modelId="{666D818F-8488-4490-9F79-946022ECAD02}" type="presParOf" srcId="{02428E21-A45B-4C97-B477-E762666660F3}" destId="{F2473AED-7798-4087-A93B-04347CC66632}" srcOrd="0" destOrd="0" presId="urn:microsoft.com/office/officeart/2005/8/layout/hierarchy2"/>
    <dgm:cxn modelId="{9F858BD8-65C4-4E5E-8E70-67E914054A51}" type="presParOf" srcId="{610B04FF-700C-45B0-B89D-C75BA8D00AEA}" destId="{D594ABA7-3B19-4F16-AEFA-D1BCFC1A9023}" srcOrd="3" destOrd="0" presId="urn:microsoft.com/office/officeart/2005/8/layout/hierarchy2"/>
    <dgm:cxn modelId="{20C022CC-2B72-497B-AD52-41054079BB86}" type="presParOf" srcId="{D594ABA7-3B19-4F16-AEFA-D1BCFC1A9023}" destId="{5FEDE8D5-3B77-45D2-85D8-17CD895C3B8D}" srcOrd="0" destOrd="0" presId="urn:microsoft.com/office/officeart/2005/8/layout/hierarchy2"/>
    <dgm:cxn modelId="{89CEB8F7-1165-4335-83AA-6A956D0688AB}" type="presParOf" srcId="{D594ABA7-3B19-4F16-AEFA-D1BCFC1A9023}" destId="{E9144229-5B8D-4293-A471-99D573D7129B}" srcOrd="1" destOrd="0" presId="urn:microsoft.com/office/officeart/2005/8/layout/hierarchy2"/>
    <dgm:cxn modelId="{4AD5ACEB-7D5E-434F-960B-46FF6E685C2E}" type="presParOf" srcId="{C826BBB2-B754-4F13-9083-A40A611F77CC}" destId="{91A1C2B0-C84C-4B9F-9FE7-71510D016584}" srcOrd="4" destOrd="0" presId="urn:microsoft.com/office/officeart/2005/8/layout/hierarchy2"/>
    <dgm:cxn modelId="{B84222D9-022A-49AB-AC95-CBB81B587CA3}" type="presParOf" srcId="{91A1C2B0-C84C-4B9F-9FE7-71510D016584}" destId="{F631FCBA-CC70-42D9-9208-06264685ACCF}" srcOrd="0" destOrd="0" presId="urn:microsoft.com/office/officeart/2005/8/layout/hierarchy2"/>
    <dgm:cxn modelId="{C6704D8B-FD5C-4726-9506-EB0FAFFB683C}" type="presParOf" srcId="{C826BBB2-B754-4F13-9083-A40A611F77CC}" destId="{935D5629-008B-4AFA-86B0-73E657E449BD}" srcOrd="5" destOrd="0" presId="urn:microsoft.com/office/officeart/2005/8/layout/hierarchy2"/>
    <dgm:cxn modelId="{7A6B6864-D50A-4FCA-9977-3843BCC9C4DF}" type="presParOf" srcId="{935D5629-008B-4AFA-86B0-73E657E449BD}" destId="{4EF5866E-FEA9-4BF9-96F6-166C941E3BE2}" srcOrd="0" destOrd="0" presId="urn:microsoft.com/office/officeart/2005/8/layout/hierarchy2"/>
    <dgm:cxn modelId="{8C4D46DA-E472-41C4-9CE5-E49B6D3F80DE}" type="presParOf" srcId="{935D5629-008B-4AFA-86B0-73E657E449BD}" destId="{019B22C7-BB59-440C-86C5-E3ADA672E001}" srcOrd="1" destOrd="0" presId="urn:microsoft.com/office/officeart/2005/8/layout/hierarchy2"/>
    <dgm:cxn modelId="{CFDE9809-3229-4B68-8C93-9F49BE51B4A9}" type="presParOf" srcId="{019B22C7-BB59-440C-86C5-E3ADA672E001}" destId="{58816D76-5A6E-448A-9D79-8D70C55E9EF6}" srcOrd="0" destOrd="0" presId="urn:microsoft.com/office/officeart/2005/8/layout/hierarchy2"/>
    <dgm:cxn modelId="{320F3DD4-ECDF-41B9-B774-077CFD27F675}" type="presParOf" srcId="{58816D76-5A6E-448A-9D79-8D70C55E9EF6}" destId="{6AD78A5B-23EF-4E4F-892D-15E047D5277C}" srcOrd="0" destOrd="0" presId="urn:microsoft.com/office/officeart/2005/8/layout/hierarchy2"/>
    <dgm:cxn modelId="{626920C5-6988-4079-BD56-F66945A996F3}" type="presParOf" srcId="{019B22C7-BB59-440C-86C5-E3ADA672E001}" destId="{4E0D6265-34BC-4648-BF6A-B01CB5580FD3}" srcOrd="1" destOrd="0" presId="urn:microsoft.com/office/officeart/2005/8/layout/hierarchy2"/>
    <dgm:cxn modelId="{0515BB77-26B9-426C-9788-BD4E233B1466}" type="presParOf" srcId="{4E0D6265-34BC-4648-BF6A-B01CB5580FD3}" destId="{914A5364-B218-404C-ACBC-D803427FED6A}" srcOrd="0" destOrd="0" presId="urn:microsoft.com/office/officeart/2005/8/layout/hierarchy2"/>
    <dgm:cxn modelId="{FCD7F63B-F86A-4E18-823B-CCDCBAAE870B}" type="presParOf" srcId="{4E0D6265-34BC-4648-BF6A-B01CB5580FD3}" destId="{35D27C00-A64D-494C-9176-A468B83D68A9}" srcOrd="1" destOrd="0" presId="urn:microsoft.com/office/officeart/2005/8/layout/hierarchy2"/>
    <dgm:cxn modelId="{633485D4-6489-4138-B947-39C75EB9D190}" type="presParOf" srcId="{019B22C7-BB59-440C-86C5-E3ADA672E001}" destId="{73EFB0E9-3A5A-41A5-9278-F9E15F0F5EB8}" srcOrd="2" destOrd="0" presId="urn:microsoft.com/office/officeart/2005/8/layout/hierarchy2"/>
    <dgm:cxn modelId="{B26B6833-4CBC-434F-8A73-5C54127B765F}" type="presParOf" srcId="{73EFB0E9-3A5A-41A5-9278-F9E15F0F5EB8}" destId="{27EA367D-92D4-40A4-B6B3-3B96A66FF89A}" srcOrd="0" destOrd="0" presId="urn:microsoft.com/office/officeart/2005/8/layout/hierarchy2"/>
    <dgm:cxn modelId="{FD7B58F2-F10A-4E3E-AFD1-92AF0246D80D}" type="presParOf" srcId="{019B22C7-BB59-440C-86C5-E3ADA672E001}" destId="{43A412C8-CF89-4715-8EF7-E8EBEE330723}" srcOrd="3" destOrd="0" presId="urn:microsoft.com/office/officeart/2005/8/layout/hierarchy2"/>
    <dgm:cxn modelId="{1D1276D5-C0B3-4B3E-8052-69725089ACAC}" type="presParOf" srcId="{43A412C8-CF89-4715-8EF7-E8EBEE330723}" destId="{A07C5283-0406-4FFA-9657-6AAE8B924E13}" srcOrd="0" destOrd="0" presId="urn:microsoft.com/office/officeart/2005/8/layout/hierarchy2"/>
    <dgm:cxn modelId="{B57BA7C2-2CB1-4006-941F-A65CEF2A284E}" type="presParOf" srcId="{43A412C8-CF89-4715-8EF7-E8EBEE330723}" destId="{203B54E5-08E9-4E19-A66A-B20B086B475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568A09-5187-48D2-890E-1396FA270EE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D638991-AA3C-4C2E-BFC0-437F1A0AF974}">
      <dgm:prSet phldrT="[文本]"/>
      <dgm:spPr/>
      <dgm:t>
        <a:bodyPr/>
        <a:lstStyle/>
        <a:p>
          <a:r>
            <a:rPr lang="zh-CN" altLang="en-US" dirty="0" smtClean="0"/>
            <a:t>语音合成</a:t>
          </a:r>
          <a:endParaRPr lang="en-US" altLang="zh-CN" dirty="0" smtClean="0"/>
        </a:p>
        <a:p>
          <a:r>
            <a:rPr lang="zh-CN" altLang="en-US" dirty="0" smtClean="0"/>
            <a:t>（</a:t>
          </a:r>
          <a:r>
            <a:rPr lang="en-US" altLang="zh-CN" dirty="0" smtClean="0"/>
            <a:t>43</a:t>
          </a:r>
          <a:r>
            <a:rPr lang="zh-CN" altLang="en-US" dirty="0" smtClean="0"/>
            <a:t>）</a:t>
          </a:r>
          <a:endParaRPr lang="zh-CN" altLang="en-US" dirty="0"/>
        </a:p>
      </dgm:t>
    </dgm:pt>
    <dgm:pt modelId="{7EBD3609-ACF7-4719-B3DA-839AFD14C113}" type="parTrans" cxnId="{4E234BF2-73DA-4BE8-B041-27E48A14139B}">
      <dgm:prSet/>
      <dgm:spPr/>
      <dgm:t>
        <a:bodyPr/>
        <a:lstStyle/>
        <a:p>
          <a:endParaRPr lang="zh-CN" altLang="en-US"/>
        </a:p>
      </dgm:t>
    </dgm:pt>
    <dgm:pt modelId="{A24FACE1-BACB-42C6-801A-EEEA570B2262}" type="sibTrans" cxnId="{4E234BF2-73DA-4BE8-B041-27E48A14139B}">
      <dgm:prSet/>
      <dgm:spPr/>
      <dgm:t>
        <a:bodyPr/>
        <a:lstStyle/>
        <a:p>
          <a:endParaRPr lang="zh-CN" altLang="en-US"/>
        </a:p>
      </dgm:t>
    </dgm:pt>
    <dgm:pt modelId="{5A11A9B2-62AD-4E58-A534-1F3FEA6023EF}">
      <dgm:prSet phldrT="[文本]"/>
      <dgm:spPr/>
      <dgm:t>
        <a:bodyPr/>
        <a:lstStyle/>
        <a:p>
          <a:r>
            <a:rPr lang="zh-CN" altLang="en-US" dirty="0" smtClean="0"/>
            <a:t>前端文本分析</a:t>
          </a:r>
          <a:endParaRPr lang="en-US" altLang="zh-CN" dirty="0" smtClean="0"/>
        </a:p>
        <a:p>
          <a:r>
            <a:rPr lang="zh-CN" altLang="en-US" dirty="0" smtClean="0"/>
            <a:t>（</a:t>
          </a:r>
          <a:r>
            <a:rPr lang="en-US" altLang="zh-CN" dirty="0" smtClean="0"/>
            <a:t>3</a:t>
          </a:r>
          <a:r>
            <a:rPr lang="zh-CN" altLang="en-US" dirty="0" smtClean="0"/>
            <a:t>）</a:t>
          </a:r>
          <a:endParaRPr lang="zh-CN" altLang="en-US" dirty="0"/>
        </a:p>
      </dgm:t>
    </dgm:pt>
    <dgm:pt modelId="{14A61D46-5158-48EC-9067-E43363CE27E9}" type="parTrans" cxnId="{463DA1F4-AB5F-4CB0-AC4B-111D0C993DA9}">
      <dgm:prSet/>
      <dgm:spPr/>
      <dgm:t>
        <a:bodyPr/>
        <a:lstStyle/>
        <a:p>
          <a:endParaRPr lang="zh-CN" altLang="en-US"/>
        </a:p>
      </dgm:t>
    </dgm:pt>
    <dgm:pt modelId="{069EF9EA-8C61-46B4-BDBD-72D581AE999C}" type="sibTrans" cxnId="{463DA1F4-AB5F-4CB0-AC4B-111D0C993DA9}">
      <dgm:prSet/>
      <dgm:spPr/>
      <dgm:t>
        <a:bodyPr/>
        <a:lstStyle/>
        <a:p>
          <a:endParaRPr lang="zh-CN" altLang="en-US"/>
        </a:p>
      </dgm:t>
    </dgm:pt>
    <dgm:pt modelId="{D7E93007-2571-4373-B0DD-D2C925ED6F0B}">
      <dgm:prSet phldrT="[文本]"/>
      <dgm:spPr/>
      <dgm:t>
        <a:bodyPr/>
        <a:lstStyle/>
        <a:p>
          <a:r>
            <a:rPr lang="zh-CN" altLang="en-US" dirty="0" smtClean="0"/>
            <a:t>统计参数语音合成</a:t>
          </a:r>
          <a:endParaRPr lang="en-US" altLang="zh-CN" dirty="0" smtClean="0"/>
        </a:p>
        <a:p>
          <a:r>
            <a:rPr lang="zh-CN" altLang="en-US" dirty="0" smtClean="0"/>
            <a:t>（</a:t>
          </a:r>
          <a:r>
            <a:rPr lang="en-US" altLang="zh-CN" dirty="0" smtClean="0"/>
            <a:t>37</a:t>
          </a:r>
          <a:r>
            <a:rPr lang="zh-CN" altLang="en-US" dirty="0" smtClean="0"/>
            <a:t>）</a:t>
          </a:r>
          <a:endParaRPr lang="zh-CN" altLang="en-US" dirty="0"/>
        </a:p>
      </dgm:t>
    </dgm:pt>
    <dgm:pt modelId="{36CF8DC5-B5B8-4C36-A673-AD07B7C9562D}" type="parTrans" cxnId="{11F0CB05-9320-47E2-93E4-46C7965C1CDF}">
      <dgm:prSet/>
      <dgm:spPr/>
      <dgm:t>
        <a:bodyPr/>
        <a:lstStyle/>
        <a:p>
          <a:endParaRPr lang="zh-CN" altLang="en-US"/>
        </a:p>
      </dgm:t>
    </dgm:pt>
    <dgm:pt modelId="{A4D7701E-F661-43E8-89A4-4CCC1D170DFD}" type="sibTrans" cxnId="{11F0CB05-9320-47E2-93E4-46C7965C1CDF}">
      <dgm:prSet/>
      <dgm:spPr/>
      <dgm:t>
        <a:bodyPr/>
        <a:lstStyle/>
        <a:p>
          <a:endParaRPr lang="zh-CN" altLang="en-US"/>
        </a:p>
      </dgm:t>
    </dgm:pt>
    <dgm:pt modelId="{39979E68-8289-4307-95D7-82AC15790FE5}">
      <dgm:prSet phldrT="[文本]"/>
      <dgm:spPr/>
      <dgm:t>
        <a:bodyPr/>
        <a:lstStyle/>
        <a:p>
          <a:r>
            <a:rPr lang="zh-CN" altLang="en-US" dirty="0" smtClean="0"/>
            <a:t>其他</a:t>
          </a:r>
          <a:endParaRPr lang="en-US" altLang="zh-CN" dirty="0" smtClean="0"/>
        </a:p>
        <a:p>
          <a:r>
            <a:rPr lang="zh-CN" altLang="en-US" dirty="0" smtClean="0"/>
            <a:t>（</a:t>
          </a:r>
          <a:r>
            <a:rPr lang="en-US" altLang="zh-CN" dirty="0" smtClean="0"/>
            <a:t>2</a:t>
          </a:r>
          <a:r>
            <a:rPr lang="zh-CN" altLang="en-US" dirty="0" smtClean="0"/>
            <a:t>）</a:t>
          </a:r>
          <a:endParaRPr lang="zh-CN" altLang="en-US" dirty="0"/>
        </a:p>
      </dgm:t>
    </dgm:pt>
    <dgm:pt modelId="{F1F9AD1B-3C64-4FFD-8CC6-B2CAA32F7172}" type="parTrans" cxnId="{5FC5A64E-B5DD-4766-9614-F7C6C8D665AA}">
      <dgm:prSet/>
      <dgm:spPr/>
      <dgm:t>
        <a:bodyPr/>
        <a:lstStyle/>
        <a:p>
          <a:endParaRPr lang="zh-CN" altLang="en-US"/>
        </a:p>
      </dgm:t>
    </dgm:pt>
    <dgm:pt modelId="{98E22FB2-C50B-4030-8650-2FE816A8580C}" type="sibTrans" cxnId="{5FC5A64E-B5DD-4766-9614-F7C6C8D665AA}">
      <dgm:prSet/>
      <dgm:spPr/>
      <dgm:t>
        <a:bodyPr/>
        <a:lstStyle/>
        <a:p>
          <a:endParaRPr lang="zh-CN" altLang="en-US"/>
        </a:p>
      </dgm:t>
    </dgm:pt>
    <dgm:pt modelId="{471C4804-661D-44A9-A347-C5063449A925}">
      <dgm:prSet phldrT="[文本]"/>
      <dgm:spPr/>
      <dgm:t>
        <a:bodyPr/>
        <a:lstStyle/>
        <a:p>
          <a:r>
            <a:rPr lang="en-US" altLang="zh-CN" dirty="0" smtClean="0"/>
            <a:t>Talking face</a:t>
          </a:r>
        </a:p>
        <a:p>
          <a:r>
            <a:rPr lang="zh-CN" altLang="en-US" dirty="0" smtClean="0"/>
            <a:t>（</a:t>
          </a:r>
          <a:r>
            <a:rPr lang="en-US" altLang="zh-CN" dirty="0" smtClean="0"/>
            <a:t>1</a:t>
          </a:r>
          <a:r>
            <a:rPr lang="zh-CN" altLang="en-US" dirty="0" smtClean="0"/>
            <a:t>）</a:t>
          </a:r>
          <a:endParaRPr lang="zh-CN" altLang="en-US" dirty="0"/>
        </a:p>
      </dgm:t>
    </dgm:pt>
    <dgm:pt modelId="{4B93849E-8750-451A-9163-5487E51823FB}" type="parTrans" cxnId="{06B0FF6E-7BA9-4C67-9316-5F91E48A7B74}">
      <dgm:prSet/>
      <dgm:spPr/>
      <dgm:t>
        <a:bodyPr/>
        <a:lstStyle/>
        <a:p>
          <a:endParaRPr lang="zh-CN" altLang="en-US"/>
        </a:p>
      </dgm:t>
    </dgm:pt>
    <dgm:pt modelId="{B0D2C5CE-E061-4029-A06D-43C9329FE0C1}" type="sibTrans" cxnId="{06B0FF6E-7BA9-4C67-9316-5F91E48A7B74}">
      <dgm:prSet/>
      <dgm:spPr/>
      <dgm:t>
        <a:bodyPr/>
        <a:lstStyle/>
        <a:p>
          <a:endParaRPr lang="zh-CN" altLang="en-US"/>
        </a:p>
      </dgm:t>
    </dgm:pt>
    <dgm:pt modelId="{E60612EB-3602-4BF7-B1C4-ED8131A4DCC8}">
      <dgm:prSet phldrT="[文本]"/>
      <dgm:spPr/>
      <dgm:t>
        <a:bodyPr/>
        <a:lstStyle/>
        <a:p>
          <a:r>
            <a:rPr lang="zh-CN" altLang="en-US" dirty="0" smtClean="0"/>
            <a:t>乐器声音生成</a:t>
          </a:r>
          <a:endParaRPr lang="en-US" altLang="zh-CN" dirty="0" smtClean="0"/>
        </a:p>
        <a:p>
          <a:r>
            <a:rPr lang="zh-CN" altLang="en-US" dirty="0" smtClean="0"/>
            <a:t>（</a:t>
          </a:r>
          <a:r>
            <a:rPr lang="en-US" altLang="zh-CN" dirty="0" smtClean="0"/>
            <a:t>1</a:t>
          </a:r>
          <a:r>
            <a:rPr lang="zh-CN" altLang="en-US" dirty="0" smtClean="0"/>
            <a:t>）</a:t>
          </a:r>
          <a:endParaRPr lang="zh-CN" altLang="en-US" dirty="0"/>
        </a:p>
      </dgm:t>
    </dgm:pt>
    <dgm:pt modelId="{16D65F12-A6D4-4FC9-BBC5-7570F8E5B8B7}" type="parTrans" cxnId="{F645FB4B-ADA4-45D3-9411-C2A5000F4106}">
      <dgm:prSet/>
      <dgm:spPr/>
      <dgm:t>
        <a:bodyPr/>
        <a:lstStyle/>
        <a:p>
          <a:endParaRPr lang="zh-CN" altLang="en-US"/>
        </a:p>
      </dgm:t>
    </dgm:pt>
    <dgm:pt modelId="{3D4C5314-EB8E-4255-8D93-81BEE4FF4614}" type="sibTrans" cxnId="{F645FB4B-ADA4-45D3-9411-C2A5000F4106}">
      <dgm:prSet/>
      <dgm:spPr/>
      <dgm:t>
        <a:bodyPr/>
        <a:lstStyle/>
        <a:p>
          <a:endParaRPr lang="zh-CN" altLang="en-US"/>
        </a:p>
      </dgm:t>
    </dgm:pt>
    <dgm:pt modelId="{AD5BF25F-9D2B-4CEB-8BE4-59F3D79958BB}">
      <dgm:prSet phldrT="[文本]"/>
      <dgm:spPr/>
      <dgm:t>
        <a:bodyPr/>
        <a:lstStyle/>
        <a:p>
          <a:r>
            <a:rPr lang="zh-CN" altLang="en-US" dirty="0" smtClean="0"/>
            <a:t>单元挑选</a:t>
          </a:r>
          <a:endParaRPr lang="en-US" altLang="zh-CN" dirty="0" smtClean="0"/>
        </a:p>
        <a:p>
          <a:r>
            <a:rPr lang="zh-CN" altLang="en-US" dirty="0" smtClean="0"/>
            <a:t>（</a:t>
          </a:r>
          <a:r>
            <a:rPr lang="en-US" altLang="zh-CN" dirty="0" smtClean="0"/>
            <a:t>1</a:t>
          </a:r>
          <a:r>
            <a:rPr lang="zh-CN" altLang="en-US" dirty="0" smtClean="0"/>
            <a:t>）</a:t>
          </a:r>
          <a:endParaRPr lang="zh-CN" altLang="en-US" dirty="0"/>
        </a:p>
      </dgm:t>
    </dgm:pt>
    <dgm:pt modelId="{C4294C31-D4DC-4186-BC82-6B09F7E7ABDB}" type="parTrans" cxnId="{65C6A1C1-9AED-44D5-A4B1-2410AC8CDBEB}">
      <dgm:prSet/>
      <dgm:spPr/>
      <dgm:t>
        <a:bodyPr/>
        <a:lstStyle/>
        <a:p>
          <a:endParaRPr lang="zh-CN" altLang="en-US"/>
        </a:p>
      </dgm:t>
    </dgm:pt>
    <dgm:pt modelId="{0A98F448-4B9C-430F-8632-BBC706B383FF}" type="sibTrans" cxnId="{65C6A1C1-9AED-44D5-A4B1-2410AC8CDBEB}">
      <dgm:prSet/>
      <dgm:spPr/>
      <dgm:t>
        <a:bodyPr/>
        <a:lstStyle/>
        <a:p>
          <a:endParaRPr lang="zh-CN" altLang="en-US"/>
        </a:p>
      </dgm:t>
    </dgm:pt>
    <dgm:pt modelId="{FF525FF0-C03F-4E5A-A03E-A3ECDE52E7D1}">
      <dgm:prSet phldrT="[文本]"/>
      <dgm:spPr/>
      <dgm:t>
        <a:bodyPr/>
        <a:lstStyle/>
        <a:p>
          <a:r>
            <a:rPr lang="zh-CN" altLang="en-US" smtClean="0"/>
            <a:t>后端语音生成</a:t>
          </a:r>
          <a:endParaRPr lang="en-US" altLang="zh-CN" smtClean="0"/>
        </a:p>
        <a:p>
          <a:r>
            <a:rPr lang="zh-CN" altLang="en-US" smtClean="0"/>
            <a:t>（</a:t>
          </a:r>
          <a:r>
            <a:rPr lang="en-US" altLang="zh-CN" smtClean="0"/>
            <a:t>38</a:t>
          </a:r>
          <a:r>
            <a:rPr lang="zh-CN" altLang="en-US" smtClean="0"/>
            <a:t>）</a:t>
          </a:r>
          <a:endParaRPr lang="zh-CN" altLang="en-US" dirty="0"/>
        </a:p>
      </dgm:t>
    </dgm:pt>
    <dgm:pt modelId="{5639D68B-5DFF-4E03-880B-6CF271F3F13C}" type="sibTrans" cxnId="{F06237DE-B24C-40FD-981B-0FF476867085}">
      <dgm:prSet/>
      <dgm:spPr/>
      <dgm:t>
        <a:bodyPr/>
        <a:lstStyle/>
        <a:p>
          <a:endParaRPr lang="zh-CN" altLang="en-US"/>
        </a:p>
      </dgm:t>
    </dgm:pt>
    <dgm:pt modelId="{B34E5D49-25AF-4931-8983-8001C3D257CA}" type="parTrans" cxnId="{F06237DE-B24C-40FD-981B-0FF476867085}">
      <dgm:prSet/>
      <dgm:spPr/>
      <dgm:t>
        <a:bodyPr/>
        <a:lstStyle/>
        <a:p>
          <a:endParaRPr lang="zh-CN" altLang="en-US"/>
        </a:p>
      </dgm:t>
    </dgm:pt>
    <dgm:pt modelId="{FCFA8515-FEC0-4001-95B3-2B495D5F70EC}">
      <dgm:prSet phldrT="[文本]"/>
      <dgm:spPr/>
      <dgm:t>
        <a:bodyPr/>
        <a:lstStyle/>
        <a:p>
          <a:r>
            <a:rPr lang="zh-CN" altLang="en-US" dirty="0" smtClean="0"/>
            <a:t>声学模型</a:t>
          </a:r>
          <a:endParaRPr lang="en-US" altLang="zh-CN" dirty="0" smtClean="0"/>
        </a:p>
        <a:p>
          <a:r>
            <a:rPr lang="zh-CN" altLang="en-US" dirty="0" smtClean="0"/>
            <a:t>（</a:t>
          </a:r>
          <a:r>
            <a:rPr lang="en-US" altLang="zh-CN" dirty="0" smtClean="0"/>
            <a:t>26</a:t>
          </a:r>
          <a:r>
            <a:rPr lang="zh-CN" altLang="en-US" dirty="0" smtClean="0"/>
            <a:t>）</a:t>
          </a:r>
          <a:endParaRPr lang="zh-CN" altLang="en-US" dirty="0"/>
        </a:p>
      </dgm:t>
    </dgm:pt>
    <dgm:pt modelId="{574DCF4A-5DBA-4F8F-B487-30A49C6C96CD}" type="parTrans" cxnId="{E0EDA6F5-4CDC-41FA-B1A3-658E1D87D8E8}">
      <dgm:prSet/>
      <dgm:spPr/>
      <dgm:t>
        <a:bodyPr/>
        <a:lstStyle/>
        <a:p>
          <a:endParaRPr lang="zh-CN" altLang="en-US"/>
        </a:p>
      </dgm:t>
    </dgm:pt>
    <dgm:pt modelId="{7E6A49B2-ADEA-4AF6-9984-EC2996984588}" type="sibTrans" cxnId="{E0EDA6F5-4CDC-41FA-B1A3-658E1D87D8E8}">
      <dgm:prSet/>
      <dgm:spPr/>
      <dgm:t>
        <a:bodyPr/>
        <a:lstStyle/>
        <a:p>
          <a:endParaRPr lang="zh-CN" altLang="en-US"/>
        </a:p>
      </dgm:t>
    </dgm:pt>
    <dgm:pt modelId="{2DE43C3C-58B8-4D29-BC62-551EB5BAD295}">
      <dgm:prSet phldrT="[文本]"/>
      <dgm:spPr/>
      <dgm:t>
        <a:bodyPr/>
        <a:lstStyle/>
        <a:p>
          <a:r>
            <a:rPr lang="zh-CN" altLang="en-US" dirty="0" smtClean="0"/>
            <a:t>神经网络声码器</a:t>
          </a:r>
          <a:endParaRPr lang="en-US" altLang="zh-CN" dirty="0" smtClean="0"/>
        </a:p>
        <a:p>
          <a:r>
            <a:rPr lang="zh-CN" altLang="en-US" dirty="0" smtClean="0"/>
            <a:t>（</a:t>
          </a:r>
          <a:r>
            <a:rPr lang="en-US" altLang="zh-CN" dirty="0" smtClean="0"/>
            <a:t>5</a:t>
          </a:r>
          <a:r>
            <a:rPr lang="zh-CN" altLang="en-US" dirty="0" smtClean="0"/>
            <a:t>）</a:t>
          </a:r>
          <a:endParaRPr lang="zh-CN" altLang="en-US" dirty="0"/>
        </a:p>
      </dgm:t>
    </dgm:pt>
    <dgm:pt modelId="{C34C4415-5059-4471-ADED-7D57975519F2}" type="parTrans" cxnId="{C99C5C3A-70BA-4028-80B0-F96B3FF15203}">
      <dgm:prSet/>
      <dgm:spPr/>
      <dgm:t>
        <a:bodyPr/>
        <a:lstStyle/>
        <a:p>
          <a:endParaRPr lang="zh-CN" altLang="en-US"/>
        </a:p>
      </dgm:t>
    </dgm:pt>
    <dgm:pt modelId="{DBBC0762-B79E-4C09-89F4-4067D25F6B78}" type="sibTrans" cxnId="{C99C5C3A-70BA-4028-80B0-F96B3FF15203}">
      <dgm:prSet/>
      <dgm:spPr/>
      <dgm:t>
        <a:bodyPr/>
        <a:lstStyle/>
        <a:p>
          <a:endParaRPr lang="zh-CN" altLang="en-US"/>
        </a:p>
      </dgm:t>
    </dgm:pt>
    <dgm:pt modelId="{8A3A24BA-7E43-417C-847F-522AFC3900DB}">
      <dgm:prSet phldrT="[文本]"/>
      <dgm:spPr/>
      <dgm:t>
        <a:bodyPr/>
        <a:lstStyle/>
        <a:p>
          <a:r>
            <a:rPr lang="en-US" altLang="zh-CN" dirty="0" smtClean="0"/>
            <a:t>Toolkit</a:t>
          </a:r>
        </a:p>
        <a:p>
          <a:r>
            <a:rPr lang="zh-CN" altLang="en-US" dirty="0" smtClean="0"/>
            <a:t>（</a:t>
          </a:r>
          <a:r>
            <a:rPr lang="en-US" altLang="zh-CN" dirty="0" smtClean="0"/>
            <a:t>1</a:t>
          </a:r>
          <a:r>
            <a:rPr lang="zh-CN" altLang="en-US" dirty="0" smtClean="0"/>
            <a:t>）</a:t>
          </a:r>
          <a:endParaRPr lang="zh-CN" altLang="en-US" dirty="0"/>
        </a:p>
      </dgm:t>
    </dgm:pt>
    <dgm:pt modelId="{3AE2F04A-8405-449A-8494-D901A410757D}" type="parTrans" cxnId="{6D4AEE53-39B3-4687-ACA3-44FB866ADEAD}">
      <dgm:prSet/>
      <dgm:spPr/>
      <dgm:t>
        <a:bodyPr/>
        <a:lstStyle/>
        <a:p>
          <a:endParaRPr lang="zh-CN" altLang="en-US"/>
        </a:p>
      </dgm:t>
    </dgm:pt>
    <dgm:pt modelId="{D1124B82-19F1-4100-AD73-3902CBA34025}" type="sibTrans" cxnId="{6D4AEE53-39B3-4687-ACA3-44FB866ADEAD}">
      <dgm:prSet/>
      <dgm:spPr/>
      <dgm:t>
        <a:bodyPr/>
        <a:lstStyle/>
        <a:p>
          <a:endParaRPr lang="zh-CN" altLang="en-US"/>
        </a:p>
      </dgm:t>
    </dgm:pt>
    <dgm:pt modelId="{8E47B68D-44CC-4B88-AFCF-3C87EEDB85D1}">
      <dgm:prSet phldrT="[文本]"/>
      <dgm:spPr/>
      <dgm:t>
        <a:bodyPr/>
        <a:lstStyle/>
        <a:p>
          <a:r>
            <a:rPr lang="zh-CN" altLang="en-US" dirty="0" smtClean="0"/>
            <a:t>歌唱合成</a:t>
          </a:r>
          <a:endParaRPr lang="en-US" altLang="zh-CN" dirty="0" smtClean="0"/>
        </a:p>
        <a:p>
          <a:r>
            <a:rPr lang="zh-CN" altLang="en-US" dirty="0" smtClean="0"/>
            <a:t>（</a:t>
          </a:r>
          <a:r>
            <a:rPr lang="en-US" altLang="zh-CN" dirty="0" smtClean="0"/>
            <a:t>5</a:t>
          </a:r>
          <a:r>
            <a:rPr lang="zh-CN" altLang="en-US" dirty="0" smtClean="0"/>
            <a:t>）</a:t>
          </a:r>
          <a:endParaRPr lang="zh-CN" altLang="en-US" dirty="0"/>
        </a:p>
      </dgm:t>
    </dgm:pt>
    <dgm:pt modelId="{CC65990D-3986-4E17-9426-170AB44E781F}" type="parTrans" cxnId="{35663C31-0D10-42FF-A69F-2CB7F7B6BBB3}">
      <dgm:prSet/>
      <dgm:spPr/>
      <dgm:t>
        <a:bodyPr/>
        <a:lstStyle/>
        <a:p>
          <a:endParaRPr lang="zh-CN" altLang="en-US"/>
        </a:p>
      </dgm:t>
    </dgm:pt>
    <dgm:pt modelId="{5B384F95-9752-45CC-BB91-DE3DB780DD00}" type="sibTrans" cxnId="{35663C31-0D10-42FF-A69F-2CB7F7B6BBB3}">
      <dgm:prSet/>
      <dgm:spPr/>
      <dgm:t>
        <a:bodyPr/>
        <a:lstStyle/>
        <a:p>
          <a:endParaRPr lang="zh-CN" altLang="en-US"/>
        </a:p>
      </dgm:t>
    </dgm:pt>
    <dgm:pt modelId="{7CB4D2F4-7D13-417A-AD51-0B58FBD04279}" type="pres">
      <dgm:prSet presAssocID="{9A568A09-5187-48D2-890E-1396FA270EE2}" presName="diagram" presStyleCnt="0">
        <dgm:presLayoutVars>
          <dgm:chPref val="1"/>
          <dgm:dir/>
          <dgm:animOne val="branch"/>
          <dgm:animLvl val="lvl"/>
          <dgm:resizeHandles val="exact"/>
        </dgm:presLayoutVars>
      </dgm:prSet>
      <dgm:spPr/>
      <dgm:t>
        <a:bodyPr/>
        <a:lstStyle/>
        <a:p>
          <a:endParaRPr lang="zh-CN" altLang="en-US"/>
        </a:p>
      </dgm:t>
    </dgm:pt>
    <dgm:pt modelId="{75E52D83-EDC7-48BB-827E-2F8B5A167047}" type="pres">
      <dgm:prSet presAssocID="{DD638991-AA3C-4C2E-BFC0-437F1A0AF974}" presName="root1" presStyleCnt="0"/>
      <dgm:spPr/>
    </dgm:pt>
    <dgm:pt modelId="{D2BC5B10-9680-4AE8-A4EA-868CFB85D771}" type="pres">
      <dgm:prSet presAssocID="{DD638991-AA3C-4C2E-BFC0-437F1A0AF974}" presName="LevelOneTextNode" presStyleLbl="node0" presStyleIdx="0" presStyleCnt="1">
        <dgm:presLayoutVars>
          <dgm:chPref val="3"/>
        </dgm:presLayoutVars>
      </dgm:prSet>
      <dgm:spPr/>
      <dgm:t>
        <a:bodyPr/>
        <a:lstStyle/>
        <a:p>
          <a:endParaRPr lang="zh-CN" altLang="en-US"/>
        </a:p>
      </dgm:t>
    </dgm:pt>
    <dgm:pt modelId="{C826BBB2-B754-4F13-9083-A40A611F77CC}" type="pres">
      <dgm:prSet presAssocID="{DD638991-AA3C-4C2E-BFC0-437F1A0AF974}" presName="level2hierChild" presStyleCnt="0"/>
      <dgm:spPr/>
    </dgm:pt>
    <dgm:pt modelId="{B380FE5A-B915-45F6-9C93-CA8B1B5B670D}" type="pres">
      <dgm:prSet presAssocID="{14A61D46-5158-48EC-9067-E43363CE27E9}" presName="conn2-1" presStyleLbl="parChTrans1D2" presStyleIdx="0" presStyleCnt="3"/>
      <dgm:spPr/>
      <dgm:t>
        <a:bodyPr/>
        <a:lstStyle/>
        <a:p>
          <a:endParaRPr lang="zh-CN" altLang="en-US"/>
        </a:p>
      </dgm:t>
    </dgm:pt>
    <dgm:pt modelId="{D601603E-0E61-42CB-930E-0A6864C08B2C}" type="pres">
      <dgm:prSet presAssocID="{14A61D46-5158-48EC-9067-E43363CE27E9}" presName="connTx" presStyleLbl="parChTrans1D2" presStyleIdx="0" presStyleCnt="3"/>
      <dgm:spPr/>
      <dgm:t>
        <a:bodyPr/>
        <a:lstStyle/>
        <a:p>
          <a:endParaRPr lang="zh-CN" altLang="en-US"/>
        </a:p>
      </dgm:t>
    </dgm:pt>
    <dgm:pt modelId="{6E4950F5-6B42-4E1A-9473-6B89AC6BFEDE}" type="pres">
      <dgm:prSet presAssocID="{5A11A9B2-62AD-4E58-A534-1F3FEA6023EF}" presName="root2" presStyleCnt="0"/>
      <dgm:spPr/>
    </dgm:pt>
    <dgm:pt modelId="{708DD6E9-385C-4186-99BE-A26DBBAF99EA}" type="pres">
      <dgm:prSet presAssocID="{5A11A9B2-62AD-4E58-A534-1F3FEA6023EF}" presName="LevelTwoTextNode" presStyleLbl="node2" presStyleIdx="0" presStyleCnt="3">
        <dgm:presLayoutVars>
          <dgm:chPref val="3"/>
        </dgm:presLayoutVars>
      </dgm:prSet>
      <dgm:spPr/>
      <dgm:t>
        <a:bodyPr/>
        <a:lstStyle/>
        <a:p>
          <a:endParaRPr lang="zh-CN" altLang="en-US"/>
        </a:p>
      </dgm:t>
    </dgm:pt>
    <dgm:pt modelId="{FC32A05C-5E12-43AA-B330-1DAFB30D5A84}" type="pres">
      <dgm:prSet presAssocID="{5A11A9B2-62AD-4E58-A534-1F3FEA6023EF}" presName="level3hierChild" presStyleCnt="0"/>
      <dgm:spPr/>
    </dgm:pt>
    <dgm:pt modelId="{1B624EC8-9EA4-4943-BF2F-6C23586A538E}" type="pres">
      <dgm:prSet presAssocID="{B34E5D49-25AF-4931-8983-8001C3D257CA}" presName="conn2-1" presStyleLbl="parChTrans1D2" presStyleIdx="1" presStyleCnt="3"/>
      <dgm:spPr/>
      <dgm:t>
        <a:bodyPr/>
        <a:lstStyle/>
        <a:p>
          <a:endParaRPr lang="zh-CN" altLang="en-US"/>
        </a:p>
      </dgm:t>
    </dgm:pt>
    <dgm:pt modelId="{1869FF03-6F33-49F6-AE03-92A9512DA3B5}" type="pres">
      <dgm:prSet presAssocID="{B34E5D49-25AF-4931-8983-8001C3D257CA}" presName="connTx" presStyleLbl="parChTrans1D2" presStyleIdx="1" presStyleCnt="3"/>
      <dgm:spPr/>
      <dgm:t>
        <a:bodyPr/>
        <a:lstStyle/>
        <a:p>
          <a:endParaRPr lang="zh-CN" altLang="en-US"/>
        </a:p>
      </dgm:t>
    </dgm:pt>
    <dgm:pt modelId="{412EA1AC-A4BA-4CC2-967C-81938D0048B7}" type="pres">
      <dgm:prSet presAssocID="{FF525FF0-C03F-4E5A-A03E-A3ECDE52E7D1}" presName="root2" presStyleCnt="0"/>
      <dgm:spPr/>
    </dgm:pt>
    <dgm:pt modelId="{FD926EE2-6A80-430F-9DEB-1C1585EE997E}" type="pres">
      <dgm:prSet presAssocID="{FF525FF0-C03F-4E5A-A03E-A3ECDE52E7D1}" presName="LevelTwoTextNode" presStyleLbl="node2" presStyleIdx="1" presStyleCnt="3">
        <dgm:presLayoutVars>
          <dgm:chPref val="3"/>
        </dgm:presLayoutVars>
      </dgm:prSet>
      <dgm:spPr/>
      <dgm:t>
        <a:bodyPr/>
        <a:lstStyle/>
        <a:p>
          <a:endParaRPr lang="zh-CN" altLang="en-US"/>
        </a:p>
      </dgm:t>
    </dgm:pt>
    <dgm:pt modelId="{610B04FF-700C-45B0-B89D-C75BA8D00AEA}" type="pres">
      <dgm:prSet presAssocID="{FF525FF0-C03F-4E5A-A03E-A3ECDE52E7D1}" presName="level3hierChild" presStyleCnt="0"/>
      <dgm:spPr/>
    </dgm:pt>
    <dgm:pt modelId="{6084D133-684F-4A2D-8DAB-E72D6DA9D760}" type="pres">
      <dgm:prSet presAssocID="{36CF8DC5-B5B8-4C36-A673-AD07B7C9562D}" presName="conn2-1" presStyleLbl="parChTrans1D3" presStyleIdx="0" presStyleCnt="4"/>
      <dgm:spPr/>
      <dgm:t>
        <a:bodyPr/>
        <a:lstStyle/>
        <a:p>
          <a:endParaRPr lang="zh-CN" altLang="en-US"/>
        </a:p>
      </dgm:t>
    </dgm:pt>
    <dgm:pt modelId="{919365D4-1381-42E8-BCC7-6B981851E9C7}" type="pres">
      <dgm:prSet presAssocID="{36CF8DC5-B5B8-4C36-A673-AD07B7C9562D}" presName="connTx" presStyleLbl="parChTrans1D3" presStyleIdx="0" presStyleCnt="4"/>
      <dgm:spPr/>
      <dgm:t>
        <a:bodyPr/>
        <a:lstStyle/>
        <a:p>
          <a:endParaRPr lang="zh-CN" altLang="en-US"/>
        </a:p>
      </dgm:t>
    </dgm:pt>
    <dgm:pt modelId="{1918B7CD-EC4A-442B-9FEB-588B7CC83B70}" type="pres">
      <dgm:prSet presAssocID="{D7E93007-2571-4373-B0DD-D2C925ED6F0B}" presName="root2" presStyleCnt="0"/>
      <dgm:spPr/>
    </dgm:pt>
    <dgm:pt modelId="{07C1EC0F-B919-4C40-86A2-5E275256B604}" type="pres">
      <dgm:prSet presAssocID="{D7E93007-2571-4373-B0DD-D2C925ED6F0B}" presName="LevelTwoTextNode" presStyleLbl="node3" presStyleIdx="0" presStyleCnt="4">
        <dgm:presLayoutVars>
          <dgm:chPref val="3"/>
        </dgm:presLayoutVars>
      </dgm:prSet>
      <dgm:spPr/>
      <dgm:t>
        <a:bodyPr/>
        <a:lstStyle/>
        <a:p>
          <a:endParaRPr lang="zh-CN" altLang="en-US"/>
        </a:p>
      </dgm:t>
    </dgm:pt>
    <dgm:pt modelId="{145D9DC6-3CB6-4B86-848A-198AA4B3AEBB}" type="pres">
      <dgm:prSet presAssocID="{D7E93007-2571-4373-B0DD-D2C925ED6F0B}" presName="level3hierChild" presStyleCnt="0"/>
      <dgm:spPr/>
    </dgm:pt>
    <dgm:pt modelId="{E65E5F2F-FE7D-4B81-9652-E7DFB73CF3FE}" type="pres">
      <dgm:prSet presAssocID="{574DCF4A-5DBA-4F8F-B487-30A49C6C96CD}" presName="conn2-1" presStyleLbl="parChTrans1D4" presStyleIdx="0" presStyleCnt="4"/>
      <dgm:spPr/>
      <dgm:t>
        <a:bodyPr/>
        <a:lstStyle/>
        <a:p>
          <a:endParaRPr lang="zh-CN" altLang="en-US"/>
        </a:p>
      </dgm:t>
    </dgm:pt>
    <dgm:pt modelId="{6D8E9A92-87AB-441A-B570-BF8E6638EA18}" type="pres">
      <dgm:prSet presAssocID="{574DCF4A-5DBA-4F8F-B487-30A49C6C96CD}" presName="connTx" presStyleLbl="parChTrans1D4" presStyleIdx="0" presStyleCnt="4"/>
      <dgm:spPr/>
      <dgm:t>
        <a:bodyPr/>
        <a:lstStyle/>
        <a:p>
          <a:endParaRPr lang="zh-CN" altLang="en-US"/>
        </a:p>
      </dgm:t>
    </dgm:pt>
    <dgm:pt modelId="{11446C95-37A5-4F10-9556-8DFBA74D1D75}" type="pres">
      <dgm:prSet presAssocID="{FCFA8515-FEC0-4001-95B3-2B495D5F70EC}" presName="root2" presStyleCnt="0"/>
      <dgm:spPr/>
    </dgm:pt>
    <dgm:pt modelId="{FFFFE940-B8D0-45E4-AE01-0D149DB8E711}" type="pres">
      <dgm:prSet presAssocID="{FCFA8515-FEC0-4001-95B3-2B495D5F70EC}" presName="LevelTwoTextNode" presStyleLbl="node4" presStyleIdx="0" presStyleCnt="4">
        <dgm:presLayoutVars>
          <dgm:chPref val="3"/>
        </dgm:presLayoutVars>
      </dgm:prSet>
      <dgm:spPr/>
      <dgm:t>
        <a:bodyPr/>
        <a:lstStyle/>
        <a:p>
          <a:endParaRPr lang="zh-CN" altLang="en-US"/>
        </a:p>
      </dgm:t>
    </dgm:pt>
    <dgm:pt modelId="{F25EEEE5-B91A-4372-A521-1566D1BFEC38}" type="pres">
      <dgm:prSet presAssocID="{FCFA8515-FEC0-4001-95B3-2B495D5F70EC}" presName="level3hierChild" presStyleCnt="0"/>
      <dgm:spPr/>
    </dgm:pt>
    <dgm:pt modelId="{E703047E-9E0F-41B9-A72F-7C59011E2D74}" type="pres">
      <dgm:prSet presAssocID="{C34C4415-5059-4471-ADED-7D57975519F2}" presName="conn2-1" presStyleLbl="parChTrans1D4" presStyleIdx="1" presStyleCnt="4"/>
      <dgm:spPr/>
      <dgm:t>
        <a:bodyPr/>
        <a:lstStyle/>
        <a:p>
          <a:endParaRPr lang="zh-CN" altLang="en-US"/>
        </a:p>
      </dgm:t>
    </dgm:pt>
    <dgm:pt modelId="{08873314-2AA9-4584-B396-5290D3C82E77}" type="pres">
      <dgm:prSet presAssocID="{C34C4415-5059-4471-ADED-7D57975519F2}" presName="connTx" presStyleLbl="parChTrans1D4" presStyleIdx="1" presStyleCnt="4"/>
      <dgm:spPr/>
      <dgm:t>
        <a:bodyPr/>
        <a:lstStyle/>
        <a:p>
          <a:endParaRPr lang="zh-CN" altLang="en-US"/>
        </a:p>
      </dgm:t>
    </dgm:pt>
    <dgm:pt modelId="{0AF6EB9F-BD2E-4FE9-9126-0910B8FBAEC4}" type="pres">
      <dgm:prSet presAssocID="{2DE43C3C-58B8-4D29-BC62-551EB5BAD295}" presName="root2" presStyleCnt="0"/>
      <dgm:spPr/>
    </dgm:pt>
    <dgm:pt modelId="{345E51CA-F89B-4DE3-92A6-42E9B76ED947}" type="pres">
      <dgm:prSet presAssocID="{2DE43C3C-58B8-4D29-BC62-551EB5BAD295}" presName="LevelTwoTextNode" presStyleLbl="node4" presStyleIdx="1" presStyleCnt="4">
        <dgm:presLayoutVars>
          <dgm:chPref val="3"/>
        </dgm:presLayoutVars>
      </dgm:prSet>
      <dgm:spPr/>
      <dgm:t>
        <a:bodyPr/>
        <a:lstStyle/>
        <a:p>
          <a:endParaRPr lang="zh-CN" altLang="en-US"/>
        </a:p>
      </dgm:t>
    </dgm:pt>
    <dgm:pt modelId="{74FF619E-7A50-48A5-BFA9-B708117A6E33}" type="pres">
      <dgm:prSet presAssocID="{2DE43C3C-58B8-4D29-BC62-551EB5BAD295}" presName="level3hierChild" presStyleCnt="0"/>
      <dgm:spPr/>
    </dgm:pt>
    <dgm:pt modelId="{ED2153EB-E38C-420B-898D-F9483C5264EA}" type="pres">
      <dgm:prSet presAssocID="{3AE2F04A-8405-449A-8494-D901A410757D}" presName="conn2-1" presStyleLbl="parChTrans1D4" presStyleIdx="2" presStyleCnt="4"/>
      <dgm:spPr/>
      <dgm:t>
        <a:bodyPr/>
        <a:lstStyle/>
        <a:p>
          <a:endParaRPr lang="zh-CN" altLang="en-US"/>
        </a:p>
      </dgm:t>
    </dgm:pt>
    <dgm:pt modelId="{B82FECAA-CA11-4036-BAB6-74AF49FCC5F9}" type="pres">
      <dgm:prSet presAssocID="{3AE2F04A-8405-449A-8494-D901A410757D}" presName="connTx" presStyleLbl="parChTrans1D4" presStyleIdx="2" presStyleCnt="4"/>
      <dgm:spPr/>
      <dgm:t>
        <a:bodyPr/>
        <a:lstStyle/>
        <a:p>
          <a:endParaRPr lang="zh-CN" altLang="en-US"/>
        </a:p>
      </dgm:t>
    </dgm:pt>
    <dgm:pt modelId="{605B17D1-7522-40B9-9109-7857A5126B95}" type="pres">
      <dgm:prSet presAssocID="{8A3A24BA-7E43-417C-847F-522AFC3900DB}" presName="root2" presStyleCnt="0"/>
      <dgm:spPr/>
    </dgm:pt>
    <dgm:pt modelId="{E7D86ED9-AF5A-4BBB-B26A-7AABFCB95EB2}" type="pres">
      <dgm:prSet presAssocID="{8A3A24BA-7E43-417C-847F-522AFC3900DB}" presName="LevelTwoTextNode" presStyleLbl="node4" presStyleIdx="2" presStyleCnt="4">
        <dgm:presLayoutVars>
          <dgm:chPref val="3"/>
        </dgm:presLayoutVars>
      </dgm:prSet>
      <dgm:spPr/>
      <dgm:t>
        <a:bodyPr/>
        <a:lstStyle/>
        <a:p>
          <a:endParaRPr lang="zh-CN" altLang="en-US"/>
        </a:p>
      </dgm:t>
    </dgm:pt>
    <dgm:pt modelId="{32CE2821-B2E1-40B9-BBA7-036CF24FFDF3}" type="pres">
      <dgm:prSet presAssocID="{8A3A24BA-7E43-417C-847F-522AFC3900DB}" presName="level3hierChild" presStyleCnt="0"/>
      <dgm:spPr/>
    </dgm:pt>
    <dgm:pt modelId="{C3C3E26F-6630-4DE2-8C76-46FC9975F5B0}" type="pres">
      <dgm:prSet presAssocID="{CC65990D-3986-4E17-9426-170AB44E781F}" presName="conn2-1" presStyleLbl="parChTrans1D4" presStyleIdx="3" presStyleCnt="4"/>
      <dgm:spPr/>
      <dgm:t>
        <a:bodyPr/>
        <a:lstStyle/>
        <a:p>
          <a:endParaRPr lang="zh-CN" altLang="en-US"/>
        </a:p>
      </dgm:t>
    </dgm:pt>
    <dgm:pt modelId="{2C3665A7-708A-4DD8-916A-AA1D77FB9AE3}" type="pres">
      <dgm:prSet presAssocID="{CC65990D-3986-4E17-9426-170AB44E781F}" presName="connTx" presStyleLbl="parChTrans1D4" presStyleIdx="3" presStyleCnt="4"/>
      <dgm:spPr/>
      <dgm:t>
        <a:bodyPr/>
        <a:lstStyle/>
        <a:p>
          <a:endParaRPr lang="zh-CN" altLang="en-US"/>
        </a:p>
      </dgm:t>
    </dgm:pt>
    <dgm:pt modelId="{1F23E1CC-C9DA-4379-9A80-E93F9FA4E644}" type="pres">
      <dgm:prSet presAssocID="{8E47B68D-44CC-4B88-AFCF-3C87EEDB85D1}" presName="root2" presStyleCnt="0"/>
      <dgm:spPr/>
    </dgm:pt>
    <dgm:pt modelId="{F79B2D2A-EA20-4BA4-8946-14552A8442B1}" type="pres">
      <dgm:prSet presAssocID="{8E47B68D-44CC-4B88-AFCF-3C87EEDB85D1}" presName="LevelTwoTextNode" presStyleLbl="node4" presStyleIdx="3" presStyleCnt="4">
        <dgm:presLayoutVars>
          <dgm:chPref val="3"/>
        </dgm:presLayoutVars>
      </dgm:prSet>
      <dgm:spPr/>
      <dgm:t>
        <a:bodyPr/>
        <a:lstStyle/>
        <a:p>
          <a:endParaRPr lang="zh-CN" altLang="en-US"/>
        </a:p>
      </dgm:t>
    </dgm:pt>
    <dgm:pt modelId="{D3789201-B51F-461A-89B6-049A38BB9E2B}" type="pres">
      <dgm:prSet presAssocID="{8E47B68D-44CC-4B88-AFCF-3C87EEDB85D1}" presName="level3hierChild" presStyleCnt="0"/>
      <dgm:spPr/>
    </dgm:pt>
    <dgm:pt modelId="{02428E21-A45B-4C97-B477-E762666660F3}" type="pres">
      <dgm:prSet presAssocID="{C4294C31-D4DC-4186-BC82-6B09F7E7ABDB}" presName="conn2-1" presStyleLbl="parChTrans1D3" presStyleIdx="1" presStyleCnt="4"/>
      <dgm:spPr/>
      <dgm:t>
        <a:bodyPr/>
        <a:lstStyle/>
        <a:p>
          <a:endParaRPr lang="zh-CN" altLang="en-US"/>
        </a:p>
      </dgm:t>
    </dgm:pt>
    <dgm:pt modelId="{F2473AED-7798-4087-A93B-04347CC66632}" type="pres">
      <dgm:prSet presAssocID="{C4294C31-D4DC-4186-BC82-6B09F7E7ABDB}" presName="connTx" presStyleLbl="parChTrans1D3" presStyleIdx="1" presStyleCnt="4"/>
      <dgm:spPr/>
      <dgm:t>
        <a:bodyPr/>
        <a:lstStyle/>
        <a:p>
          <a:endParaRPr lang="zh-CN" altLang="en-US"/>
        </a:p>
      </dgm:t>
    </dgm:pt>
    <dgm:pt modelId="{D594ABA7-3B19-4F16-AEFA-D1BCFC1A9023}" type="pres">
      <dgm:prSet presAssocID="{AD5BF25F-9D2B-4CEB-8BE4-59F3D79958BB}" presName="root2" presStyleCnt="0"/>
      <dgm:spPr/>
    </dgm:pt>
    <dgm:pt modelId="{5FEDE8D5-3B77-45D2-85D8-17CD895C3B8D}" type="pres">
      <dgm:prSet presAssocID="{AD5BF25F-9D2B-4CEB-8BE4-59F3D79958BB}" presName="LevelTwoTextNode" presStyleLbl="node3" presStyleIdx="1" presStyleCnt="4">
        <dgm:presLayoutVars>
          <dgm:chPref val="3"/>
        </dgm:presLayoutVars>
      </dgm:prSet>
      <dgm:spPr/>
      <dgm:t>
        <a:bodyPr/>
        <a:lstStyle/>
        <a:p>
          <a:endParaRPr lang="zh-CN" altLang="en-US"/>
        </a:p>
      </dgm:t>
    </dgm:pt>
    <dgm:pt modelId="{E9144229-5B8D-4293-A471-99D573D7129B}" type="pres">
      <dgm:prSet presAssocID="{AD5BF25F-9D2B-4CEB-8BE4-59F3D79958BB}" presName="level3hierChild" presStyleCnt="0"/>
      <dgm:spPr/>
    </dgm:pt>
    <dgm:pt modelId="{91A1C2B0-C84C-4B9F-9FE7-71510D016584}" type="pres">
      <dgm:prSet presAssocID="{F1F9AD1B-3C64-4FFD-8CC6-B2CAA32F7172}" presName="conn2-1" presStyleLbl="parChTrans1D2" presStyleIdx="2" presStyleCnt="3"/>
      <dgm:spPr/>
      <dgm:t>
        <a:bodyPr/>
        <a:lstStyle/>
        <a:p>
          <a:endParaRPr lang="zh-CN" altLang="en-US"/>
        </a:p>
      </dgm:t>
    </dgm:pt>
    <dgm:pt modelId="{F631FCBA-CC70-42D9-9208-06264685ACCF}" type="pres">
      <dgm:prSet presAssocID="{F1F9AD1B-3C64-4FFD-8CC6-B2CAA32F7172}" presName="connTx" presStyleLbl="parChTrans1D2" presStyleIdx="2" presStyleCnt="3"/>
      <dgm:spPr/>
      <dgm:t>
        <a:bodyPr/>
        <a:lstStyle/>
        <a:p>
          <a:endParaRPr lang="zh-CN" altLang="en-US"/>
        </a:p>
      </dgm:t>
    </dgm:pt>
    <dgm:pt modelId="{935D5629-008B-4AFA-86B0-73E657E449BD}" type="pres">
      <dgm:prSet presAssocID="{39979E68-8289-4307-95D7-82AC15790FE5}" presName="root2" presStyleCnt="0"/>
      <dgm:spPr/>
    </dgm:pt>
    <dgm:pt modelId="{4EF5866E-FEA9-4BF9-96F6-166C941E3BE2}" type="pres">
      <dgm:prSet presAssocID="{39979E68-8289-4307-95D7-82AC15790FE5}" presName="LevelTwoTextNode" presStyleLbl="node2" presStyleIdx="2" presStyleCnt="3">
        <dgm:presLayoutVars>
          <dgm:chPref val="3"/>
        </dgm:presLayoutVars>
      </dgm:prSet>
      <dgm:spPr/>
      <dgm:t>
        <a:bodyPr/>
        <a:lstStyle/>
        <a:p>
          <a:endParaRPr lang="zh-CN" altLang="en-US"/>
        </a:p>
      </dgm:t>
    </dgm:pt>
    <dgm:pt modelId="{019B22C7-BB59-440C-86C5-E3ADA672E001}" type="pres">
      <dgm:prSet presAssocID="{39979E68-8289-4307-95D7-82AC15790FE5}" presName="level3hierChild" presStyleCnt="0"/>
      <dgm:spPr/>
    </dgm:pt>
    <dgm:pt modelId="{58816D76-5A6E-448A-9D79-8D70C55E9EF6}" type="pres">
      <dgm:prSet presAssocID="{4B93849E-8750-451A-9163-5487E51823FB}" presName="conn2-1" presStyleLbl="parChTrans1D3" presStyleIdx="2" presStyleCnt="4"/>
      <dgm:spPr/>
      <dgm:t>
        <a:bodyPr/>
        <a:lstStyle/>
        <a:p>
          <a:endParaRPr lang="zh-CN" altLang="en-US"/>
        </a:p>
      </dgm:t>
    </dgm:pt>
    <dgm:pt modelId="{6AD78A5B-23EF-4E4F-892D-15E047D5277C}" type="pres">
      <dgm:prSet presAssocID="{4B93849E-8750-451A-9163-5487E51823FB}" presName="connTx" presStyleLbl="parChTrans1D3" presStyleIdx="2" presStyleCnt="4"/>
      <dgm:spPr/>
      <dgm:t>
        <a:bodyPr/>
        <a:lstStyle/>
        <a:p>
          <a:endParaRPr lang="zh-CN" altLang="en-US"/>
        </a:p>
      </dgm:t>
    </dgm:pt>
    <dgm:pt modelId="{4E0D6265-34BC-4648-BF6A-B01CB5580FD3}" type="pres">
      <dgm:prSet presAssocID="{471C4804-661D-44A9-A347-C5063449A925}" presName="root2" presStyleCnt="0"/>
      <dgm:spPr/>
    </dgm:pt>
    <dgm:pt modelId="{914A5364-B218-404C-ACBC-D803427FED6A}" type="pres">
      <dgm:prSet presAssocID="{471C4804-661D-44A9-A347-C5063449A925}" presName="LevelTwoTextNode" presStyleLbl="node3" presStyleIdx="2" presStyleCnt="4">
        <dgm:presLayoutVars>
          <dgm:chPref val="3"/>
        </dgm:presLayoutVars>
      </dgm:prSet>
      <dgm:spPr/>
      <dgm:t>
        <a:bodyPr/>
        <a:lstStyle/>
        <a:p>
          <a:endParaRPr lang="zh-CN" altLang="en-US"/>
        </a:p>
      </dgm:t>
    </dgm:pt>
    <dgm:pt modelId="{35D27C00-A64D-494C-9176-A468B83D68A9}" type="pres">
      <dgm:prSet presAssocID="{471C4804-661D-44A9-A347-C5063449A925}" presName="level3hierChild" presStyleCnt="0"/>
      <dgm:spPr/>
    </dgm:pt>
    <dgm:pt modelId="{73EFB0E9-3A5A-41A5-9278-F9E15F0F5EB8}" type="pres">
      <dgm:prSet presAssocID="{16D65F12-A6D4-4FC9-BBC5-7570F8E5B8B7}" presName="conn2-1" presStyleLbl="parChTrans1D3" presStyleIdx="3" presStyleCnt="4"/>
      <dgm:spPr/>
      <dgm:t>
        <a:bodyPr/>
        <a:lstStyle/>
        <a:p>
          <a:endParaRPr lang="zh-CN" altLang="en-US"/>
        </a:p>
      </dgm:t>
    </dgm:pt>
    <dgm:pt modelId="{27EA367D-92D4-40A4-B6B3-3B96A66FF89A}" type="pres">
      <dgm:prSet presAssocID="{16D65F12-A6D4-4FC9-BBC5-7570F8E5B8B7}" presName="connTx" presStyleLbl="parChTrans1D3" presStyleIdx="3" presStyleCnt="4"/>
      <dgm:spPr/>
      <dgm:t>
        <a:bodyPr/>
        <a:lstStyle/>
        <a:p>
          <a:endParaRPr lang="zh-CN" altLang="en-US"/>
        </a:p>
      </dgm:t>
    </dgm:pt>
    <dgm:pt modelId="{43A412C8-CF89-4715-8EF7-E8EBEE330723}" type="pres">
      <dgm:prSet presAssocID="{E60612EB-3602-4BF7-B1C4-ED8131A4DCC8}" presName="root2" presStyleCnt="0"/>
      <dgm:spPr/>
    </dgm:pt>
    <dgm:pt modelId="{A07C5283-0406-4FFA-9657-6AAE8B924E13}" type="pres">
      <dgm:prSet presAssocID="{E60612EB-3602-4BF7-B1C4-ED8131A4DCC8}" presName="LevelTwoTextNode" presStyleLbl="node3" presStyleIdx="3" presStyleCnt="4">
        <dgm:presLayoutVars>
          <dgm:chPref val="3"/>
        </dgm:presLayoutVars>
      </dgm:prSet>
      <dgm:spPr/>
      <dgm:t>
        <a:bodyPr/>
        <a:lstStyle/>
        <a:p>
          <a:endParaRPr lang="zh-CN" altLang="en-US"/>
        </a:p>
      </dgm:t>
    </dgm:pt>
    <dgm:pt modelId="{203B54E5-08E9-4E19-A66A-B20B086B4755}" type="pres">
      <dgm:prSet presAssocID="{E60612EB-3602-4BF7-B1C4-ED8131A4DCC8}" presName="level3hierChild" presStyleCnt="0"/>
      <dgm:spPr/>
    </dgm:pt>
  </dgm:ptLst>
  <dgm:cxnLst>
    <dgm:cxn modelId="{92CA2A0B-5BE3-41CC-BB64-030EB5DCC4CE}" type="presOf" srcId="{C34C4415-5059-4471-ADED-7D57975519F2}" destId="{08873314-2AA9-4584-B396-5290D3C82E77}" srcOrd="1" destOrd="0" presId="urn:microsoft.com/office/officeart/2005/8/layout/hierarchy2"/>
    <dgm:cxn modelId="{11F0CB05-9320-47E2-93E4-46C7965C1CDF}" srcId="{FF525FF0-C03F-4E5A-A03E-A3ECDE52E7D1}" destId="{D7E93007-2571-4373-B0DD-D2C925ED6F0B}" srcOrd="0" destOrd="0" parTransId="{36CF8DC5-B5B8-4C36-A673-AD07B7C9562D}" sibTransId="{A4D7701E-F661-43E8-89A4-4CCC1D170DFD}"/>
    <dgm:cxn modelId="{F645FB4B-ADA4-45D3-9411-C2A5000F4106}" srcId="{39979E68-8289-4307-95D7-82AC15790FE5}" destId="{E60612EB-3602-4BF7-B1C4-ED8131A4DCC8}" srcOrd="1" destOrd="0" parTransId="{16D65F12-A6D4-4FC9-BBC5-7570F8E5B8B7}" sibTransId="{3D4C5314-EB8E-4255-8D93-81BEE4FF4614}"/>
    <dgm:cxn modelId="{73EFD0CC-FAF0-41DF-9ABE-7ED40E49769A}" type="presOf" srcId="{C4294C31-D4DC-4186-BC82-6B09F7E7ABDB}" destId="{02428E21-A45B-4C97-B477-E762666660F3}" srcOrd="0" destOrd="0" presId="urn:microsoft.com/office/officeart/2005/8/layout/hierarchy2"/>
    <dgm:cxn modelId="{C6FC53FD-A9A9-450D-85C7-2D93E5ACD14D}" type="presOf" srcId="{9A568A09-5187-48D2-890E-1396FA270EE2}" destId="{7CB4D2F4-7D13-417A-AD51-0B58FBD04279}" srcOrd="0" destOrd="0" presId="urn:microsoft.com/office/officeart/2005/8/layout/hierarchy2"/>
    <dgm:cxn modelId="{35663C31-0D10-42FF-A69F-2CB7F7B6BBB3}" srcId="{D7E93007-2571-4373-B0DD-D2C925ED6F0B}" destId="{8E47B68D-44CC-4B88-AFCF-3C87EEDB85D1}" srcOrd="3" destOrd="0" parTransId="{CC65990D-3986-4E17-9426-170AB44E781F}" sibTransId="{5B384F95-9752-45CC-BB91-DE3DB780DD00}"/>
    <dgm:cxn modelId="{6CC8ACFB-FC1B-47DC-AC8C-A19B8D464A80}" type="presOf" srcId="{8E47B68D-44CC-4B88-AFCF-3C87EEDB85D1}" destId="{F79B2D2A-EA20-4BA4-8946-14552A8442B1}" srcOrd="0" destOrd="0" presId="urn:microsoft.com/office/officeart/2005/8/layout/hierarchy2"/>
    <dgm:cxn modelId="{3732219F-0698-4588-8C6E-97B7B37FBB4A}" type="presOf" srcId="{14A61D46-5158-48EC-9067-E43363CE27E9}" destId="{D601603E-0E61-42CB-930E-0A6864C08B2C}" srcOrd="1" destOrd="0" presId="urn:microsoft.com/office/officeart/2005/8/layout/hierarchy2"/>
    <dgm:cxn modelId="{30D658D1-2BC5-48FF-A2D5-0EAF54FB600D}" type="presOf" srcId="{16D65F12-A6D4-4FC9-BBC5-7570F8E5B8B7}" destId="{27EA367D-92D4-40A4-B6B3-3B96A66FF89A}" srcOrd="1" destOrd="0" presId="urn:microsoft.com/office/officeart/2005/8/layout/hierarchy2"/>
    <dgm:cxn modelId="{B2F372AC-14E0-4524-95B9-F06B9FB4DAEB}" type="presOf" srcId="{574DCF4A-5DBA-4F8F-B487-30A49C6C96CD}" destId="{6D8E9A92-87AB-441A-B570-BF8E6638EA18}" srcOrd="1" destOrd="0" presId="urn:microsoft.com/office/officeart/2005/8/layout/hierarchy2"/>
    <dgm:cxn modelId="{91D0BB81-EC1F-4999-AE79-06BEBA92ABEB}" type="presOf" srcId="{CC65990D-3986-4E17-9426-170AB44E781F}" destId="{C3C3E26F-6630-4DE2-8C76-46FC9975F5B0}" srcOrd="0" destOrd="0" presId="urn:microsoft.com/office/officeart/2005/8/layout/hierarchy2"/>
    <dgm:cxn modelId="{65C6A1C1-9AED-44D5-A4B1-2410AC8CDBEB}" srcId="{FF525FF0-C03F-4E5A-A03E-A3ECDE52E7D1}" destId="{AD5BF25F-9D2B-4CEB-8BE4-59F3D79958BB}" srcOrd="1" destOrd="0" parTransId="{C4294C31-D4DC-4186-BC82-6B09F7E7ABDB}" sibTransId="{0A98F448-4B9C-430F-8632-BBC706B383FF}"/>
    <dgm:cxn modelId="{59E54002-0CAF-4C82-92D1-A8ACE1481E75}" type="presOf" srcId="{36CF8DC5-B5B8-4C36-A673-AD07B7C9562D}" destId="{6084D133-684F-4A2D-8DAB-E72D6DA9D760}" srcOrd="0" destOrd="0" presId="urn:microsoft.com/office/officeart/2005/8/layout/hierarchy2"/>
    <dgm:cxn modelId="{953DB08B-2932-4DA6-8498-D650C4689571}" type="presOf" srcId="{D7E93007-2571-4373-B0DD-D2C925ED6F0B}" destId="{07C1EC0F-B919-4C40-86A2-5E275256B604}" srcOrd="0" destOrd="0" presId="urn:microsoft.com/office/officeart/2005/8/layout/hierarchy2"/>
    <dgm:cxn modelId="{98659D41-C06B-4F24-B174-B0173D2EFAD8}" type="presOf" srcId="{E60612EB-3602-4BF7-B1C4-ED8131A4DCC8}" destId="{A07C5283-0406-4FFA-9657-6AAE8B924E13}" srcOrd="0" destOrd="0" presId="urn:microsoft.com/office/officeart/2005/8/layout/hierarchy2"/>
    <dgm:cxn modelId="{9D7AEFB3-0549-47BF-9978-70E079E677D1}" type="presOf" srcId="{574DCF4A-5DBA-4F8F-B487-30A49C6C96CD}" destId="{E65E5F2F-FE7D-4B81-9652-E7DFB73CF3FE}" srcOrd="0" destOrd="0" presId="urn:microsoft.com/office/officeart/2005/8/layout/hierarchy2"/>
    <dgm:cxn modelId="{EE21F8E0-450C-4E27-B326-217E6A186889}" type="presOf" srcId="{B34E5D49-25AF-4931-8983-8001C3D257CA}" destId="{1B624EC8-9EA4-4943-BF2F-6C23586A538E}" srcOrd="0" destOrd="0" presId="urn:microsoft.com/office/officeart/2005/8/layout/hierarchy2"/>
    <dgm:cxn modelId="{FEF44884-C406-45BB-BFAA-5F1871BE6241}" type="presOf" srcId="{2DE43C3C-58B8-4D29-BC62-551EB5BAD295}" destId="{345E51CA-F89B-4DE3-92A6-42E9B76ED947}" srcOrd="0" destOrd="0" presId="urn:microsoft.com/office/officeart/2005/8/layout/hierarchy2"/>
    <dgm:cxn modelId="{8E440FF7-B78A-4503-9168-D0DECB1312A5}" type="presOf" srcId="{14A61D46-5158-48EC-9067-E43363CE27E9}" destId="{B380FE5A-B915-45F6-9C93-CA8B1B5B670D}" srcOrd="0" destOrd="0" presId="urn:microsoft.com/office/officeart/2005/8/layout/hierarchy2"/>
    <dgm:cxn modelId="{28BDCF39-E9AC-4FE8-9DA3-D47DB2F3E065}" type="presOf" srcId="{C4294C31-D4DC-4186-BC82-6B09F7E7ABDB}" destId="{F2473AED-7798-4087-A93B-04347CC66632}" srcOrd="1" destOrd="0" presId="urn:microsoft.com/office/officeart/2005/8/layout/hierarchy2"/>
    <dgm:cxn modelId="{3E35FF20-BC4B-47A7-8181-CAE9BBEFE7E9}" type="presOf" srcId="{B34E5D49-25AF-4931-8983-8001C3D257CA}" destId="{1869FF03-6F33-49F6-AE03-92A9512DA3B5}" srcOrd="1" destOrd="0" presId="urn:microsoft.com/office/officeart/2005/8/layout/hierarchy2"/>
    <dgm:cxn modelId="{306E2000-3F8B-4835-B637-A2F678D654AD}" type="presOf" srcId="{AD5BF25F-9D2B-4CEB-8BE4-59F3D79958BB}" destId="{5FEDE8D5-3B77-45D2-85D8-17CD895C3B8D}" srcOrd="0" destOrd="0" presId="urn:microsoft.com/office/officeart/2005/8/layout/hierarchy2"/>
    <dgm:cxn modelId="{DA890F07-2CC0-4211-A3CB-3489B166A29B}" type="presOf" srcId="{8A3A24BA-7E43-417C-847F-522AFC3900DB}" destId="{E7D86ED9-AF5A-4BBB-B26A-7AABFCB95EB2}" srcOrd="0" destOrd="0" presId="urn:microsoft.com/office/officeart/2005/8/layout/hierarchy2"/>
    <dgm:cxn modelId="{6C2A7F3F-3069-4AED-A88D-29B862AA6EC8}" type="presOf" srcId="{5A11A9B2-62AD-4E58-A534-1F3FEA6023EF}" destId="{708DD6E9-385C-4186-99BE-A26DBBAF99EA}" srcOrd="0" destOrd="0" presId="urn:microsoft.com/office/officeart/2005/8/layout/hierarchy2"/>
    <dgm:cxn modelId="{37BE412D-0895-402F-88DB-4312C2FB492A}" type="presOf" srcId="{C34C4415-5059-4471-ADED-7D57975519F2}" destId="{E703047E-9E0F-41B9-A72F-7C59011E2D74}" srcOrd="0" destOrd="0" presId="urn:microsoft.com/office/officeart/2005/8/layout/hierarchy2"/>
    <dgm:cxn modelId="{93E29E21-07CA-435A-B5DB-A726935C50B2}" type="presOf" srcId="{F1F9AD1B-3C64-4FFD-8CC6-B2CAA32F7172}" destId="{91A1C2B0-C84C-4B9F-9FE7-71510D016584}" srcOrd="0" destOrd="0" presId="urn:microsoft.com/office/officeart/2005/8/layout/hierarchy2"/>
    <dgm:cxn modelId="{6D4AEE53-39B3-4687-ACA3-44FB866ADEAD}" srcId="{D7E93007-2571-4373-B0DD-D2C925ED6F0B}" destId="{8A3A24BA-7E43-417C-847F-522AFC3900DB}" srcOrd="2" destOrd="0" parTransId="{3AE2F04A-8405-449A-8494-D901A410757D}" sibTransId="{D1124B82-19F1-4100-AD73-3902CBA34025}"/>
    <dgm:cxn modelId="{9778DB73-F7AC-4ADD-A074-70CF17B37FAF}" type="presOf" srcId="{471C4804-661D-44A9-A347-C5063449A925}" destId="{914A5364-B218-404C-ACBC-D803427FED6A}" srcOrd="0" destOrd="0" presId="urn:microsoft.com/office/officeart/2005/8/layout/hierarchy2"/>
    <dgm:cxn modelId="{2A92F331-9CE1-4BDD-BDED-E5F0B9337BE6}" type="presOf" srcId="{DD638991-AA3C-4C2E-BFC0-437F1A0AF974}" destId="{D2BC5B10-9680-4AE8-A4EA-868CFB85D771}" srcOrd="0" destOrd="0" presId="urn:microsoft.com/office/officeart/2005/8/layout/hierarchy2"/>
    <dgm:cxn modelId="{5FC5A64E-B5DD-4766-9614-F7C6C8D665AA}" srcId="{DD638991-AA3C-4C2E-BFC0-437F1A0AF974}" destId="{39979E68-8289-4307-95D7-82AC15790FE5}" srcOrd="2" destOrd="0" parTransId="{F1F9AD1B-3C64-4FFD-8CC6-B2CAA32F7172}" sibTransId="{98E22FB2-C50B-4030-8650-2FE816A8580C}"/>
    <dgm:cxn modelId="{6EBD31AA-6791-4E03-90FA-B09E99A76278}" type="presOf" srcId="{F1F9AD1B-3C64-4FFD-8CC6-B2CAA32F7172}" destId="{F631FCBA-CC70-42D9-9208-06264685ACCF}" srcOrd="1" destOrd="0" presId="urn:microsoft.com/office/officeart/2005/8/layout/hierarchy2"/>
    <dgm:cxn modelId="{D504510E-A0C2-4704-B3EF-C4FC89B706B1}" type="presOf" srcId="{4B93849E-8750-451A-9163-5487E51823FB}" destId="{58816D76-5A6E-448A-9D79-8D70C55E9EF6}" srcOrd="0" destOrd="0" presId="urn:microsoft.com/office/officeart/2005/8/layout/hierarchy2"/>
    <dgm:cxn modelId="{E7C7A2AE-90E1-4643-915E-30E252915D09}" type="presOf" srcId="{16D65F12-A6D4-4FC9-BBC5-7570F8E5B8B7}" destId="{73EFB0E9-3A5A-41A5-9278-F9E15F0F5EB8}" srcOrd="0" destOrd="0" presId="urn:microsoft.com/office/officeart/2005/8/layout/hierarchy2"/>
    <dgm:cxn modelId="{4E234BF2-73DA-4BE8-B041-27E48A14139B}" srcId="{9A568A09-5187-48D2-890E-1396FA270EE2}" destId="{DD638991-AA3C-4C2E-BFC0-437F1A0AF974}" srcOrd="0" destOrd="0" parTransId="{7EBD3609-ACF7-4719-B3DA-839AFD14C113}" sibTransId="{A24FACE1-BACB-42C6-801A-EEEA570B2262}"/>
    <dgm:cxn modelId="{8A53498B-19E0-4C3D-B52E-E22B12D117F9}" type="presOf" srcId="{4B93849E-8750-451A-9163-5487E51823FB}" destId="{6AD78A5B-23EF-4E4F-892D-15E047D5277C}" srcOrd="1" destOrd="0" presId="urn:microsoft.com/office/officeart/2005/8/layout/hierarchy2"/>
    <dgm:cxn modelId="{E0EDA6F5-4CDC-41FA-B1A3-658E1D87D8E8}" srcId="{D7E93007-2571-4373-B0DD-D2C925ED6F0B}" destId="{FCFA8515-FEC0-4001-95B3-2B495D5F70EC}" srcOrd="0" destOrd="0" parTransId="{574DCF4A-5DBA-4F8F-B487-30A49C6C96CD}" sibTransId="{7E6A49B2-ADEA-4AF6-9984-EC2996984588}"/>
    <dgm:cxn modelId="{06B0FF6E-7BA9-4C67-9316-5F91E48A7B74}" srcId="{39979E68-8289-4307-95D7-82AC15790FE5}" destId="{471C4804-661D-44A9-A347-C5063449A925}" srcOrd="0" destOrd="0" parTransId="{4B93849E-8750-451A-9163-5487E51823FB}" sibTransId="{B0D2C5CE-E061-4029-A06D-43C9329FE0C1}"/>
    <dgm:cxn modelId="{3E9DC8CC-754C-4BE3-BEE4-9324B92DB953}" type="presOf" srcId="{39979E68-8289-4307-95D7-82AC15790FE5}" destId="{4EF5866E-FEA9-4BF9-96F6-166C941E3BE2}" srcOrd="0" destOrd="0" presId="urn:microsoft.com/office/officeart/2005/8/layout/hierarchy2"/>
    <dgm:cxn modelId="{463DA1F4-AB5F-4CB0-AC4B-111D0C993DA9}" srcId="{DD638991-AA3C-4C2E-BFC0-437F1A0AF974}" destId="{5A11A9B2-62AD-4E58-A534-1F3FEA6023EF}" srcOrd="0" destOrd="0" parTransId="{14A61D46-5158-48EC-9067-E43363CE27E9}" sibTransId="{069EF9EA-8C61-46B4-BDBD-72D581AE999C}"/>
    <dgm:cxn modelId="{45EC3ACA-3BD3-43B0-8015-9654CF0FB063}" type="presOf" srcId="{3AE2F04A-8405-449A-8494-D901A410757D}" destId="{ED2153EB-E38C-420B-898D-F9483C5264EA}" srcOrd="0" destOrd="0" presId="urn:microsoft.com/office/officeart/2005/8/layout/hierarchy2"/>
    <dgm:cxn modelId="{458A8096-91D5-42AB-A46B-BAE41AFB0BCA}" type="presOf" srcId="{3AE2F04A-8405-449A-8494-D901A410757D}" destId="{B82FECAA-CA11-4036-BAB6-74AF49FCC5F9}" srcOrd="1" destOrd="0" presId="urn:microsoft.com/office/officeart/2005/8/layout/hierarchy2"/>
    <dgm:cxn modelId="{F06237DE-B24C-40FD-981B-0FF476867085}" srcId="{DD638991-AA3C-4C2E-BFC0-437F1A0AF974}" destId="{FF525FF0-C03F-4E5A-A03E-A3ECDE52E7D1}" srcOrd="1" destOrd="0" parTransId="{B34E5D49-25AF-4931-8983-8001C3D257CA}" sibTransId="{5639D68B-5DFF-4E03-880B-6CF271F3F13C}"/>
    <dgm:cxn modelId="{C14DC959-B337-49EB-AA2D-A9D78DB24ADA}" type="presOf" srcId="{FF525FF0-C03F-4E5A-A03E-A3ECDE52E7D1}" destId="{FD926EE2-6A80-430F-9DEB-1C1585EE997E}" srcOrd="0" destOrd="0" presId="urn:microsoft.com/office/officeart/2005/8/layout/hierarchy2"/>
    <dgm:cxn modelId="{F90286D1-1B4C-41DA-AE05-0B241EF4123E}" type="presOf" srcId="{CC65990D-3986-4E17-9426-170AB44E781F}" destId="{2C3665A7-708A-4DD8-916A-AA1D77FB9AE3}" srcOrd="1" destOrd="0" presId="urn:microsoft.com/office/officeart/2005/8/layout/hierarchy2"/>
    <dgm:cxn modelId="{6946FC73-17CE-4C1D-9D55-AB3810686EE0}" type="presOf" srcId="{36CF8DC5-B5B8-4C36-A673-AD07B7C9562D}" destId="{919365D4-1381-42E8-BCC7-6B981851E9C7}" srcOrd="1" destOrd="0" presId="urn:microsoft.com/office/officeart/2005/8/layout/hierarchy2"/>
    <dgm:cxn modelId="{C99C5C3A-70BA-4028-80B0-F96B3FF15203}" srcId="{D7E93007-2571-4373-B0DD-D2C925ED6F0B}" destId="{2DE43C3C-58B8-4D29-BC62-551EB5BAD295}" srcOrd="1" destOrd="0" parTransId="{C34C4415-5059-4471-ADED-7D57975519F2}" sibTransId="{DBBC0762-B79E-4C09-89F4-4067D25F6B78}"/>
    <dgm:cxn modelId="{4C2CDD9B-DC10-4021-A88E-0294EEBCA989}" type="presOf" srcId="{FCFA8515-FEC0-4001-95B3-2B495D5F70EC}" destId="{FFFFE940-B8D0-45E4-AE01-0D149DB8E711}" srcOrd="0" destOrd="0" presId="urn:microsoft.com/office/officeart/2005/8/layout/hierarchy2"/>
    <dgm:cxn modelId="{A44903CD-CE32-41F0-8017-6921801B454F}" type="presParOf" srcId="{7CB4D2F4-7D13-417A-AD51-0B58FBD04279}" destId="{75E52D83-EDC7-48BB-827E-2F8B5A167047}" srcOrd="0" destOrd="0" presId="urn:microsoft.com/office/officeart/2005/8/layout/hierarchy2"/>
    <dgm:cxn modelId="{2B6A02EB-EA54-404F-8139-8B7FD3B25585}" type="presParOf" srcId="{75E52D83-EDC7-48BB-827E-2F8B5A167047}" destId="{D2BC5B10-9680-4AE8-A4EA-868CFB85D771}" srcOrd="0" destOrd="0" presId="urn:microsoft.com/office/officeart/2005/8/layout/hierarchy2"/>
    <dgm:cxn modelId="{072658D0-A918-4CF9-B7D2-E91848E7BD11}" type="presParOf" srcId="{75E52D83-EDC7-48BB-827E-2F8B5A167047}" destId="{C826BBB2-B754-4F13-9083-A40A611F77CC}" srcOrd="1" destOrd="0" presId="urn:microsoft.com/office/officeart/2005/8/layout/hierarchy2"/>
    <dgm:cxn modelId="{618259D1-A615-4961-9916-AB12A905DBE8}" type="presParOf" srcId="{C826BBB2-B754-4F13-9083-A40A611F77CC}" destId="{B380FE5A-B915-45F6-9C93-CA8B1B5B670D}" srcOrd="0" destOrd="0" presId="urn:microsoft.com/office/officeart/2005/8/layout/hierarchy2"/>
    <dgm:cxn modelId="{F7F5FC95-E57C-40A0-B55E-7960689837DA}" type="presParOf" srcId="{B380FE5A-B915-45F6-9C93-CA8B1B5B670D}" destId="{D601603E-0E61-42CB-930E-0A6864C08B2C}" srcOrd="0" destOrd="0" presId="urn:microsoft.com/office/officeart/2005/8/layout/hierarchy2"/>
    <dgm:cxn modelId="{D5ABC71A-E668-4788-A0BD-CBB1CFD2D934}" type="presParOf" srcId="{C826BBB2-B754-4F13-9083-A40A611F77CC}" destId="{6E4950F5-6B42-4E1A-9473-6B89AC6BFEDE}" srcOrd="1" destOrd="0" presId="urn:microsoft.com/office/officeart/2005/8/layout/hierarchy2"/>
    <dgm:cxn modelId="{E74A8A97-1FF1-4F70-A49B-F24F2BC3FD15}" type="presParOf" srcId="{6E4950F5-6B42-4E1A-9473-6B89AC6BFEDE}" destId="{708DD6E9-385C-4186-99BE-A26DBBAF99EA}" srcOrd="0" destOrd="0" presId="urn:microsoft.com/office/officeart/2005/8/layout/hierarchy2"/>
    <dgm:cxn modelId="{CC85F0FD-CFF3-45DA-A2B8-D0BF6AC46593}" type="presParOf" srcId="{6E4950F5-6B42-4E1A-9473-6B89AC6BFEDE}" destId="{FC32A05C-5E12-43AA-B330-1DAFB30D5A84}" srcOrd="1" destOrd="0" presId="urn:microsoft.com/office/officeart/2005/8/layout/hierarchy2"/>
    <dgm:cxn modelId="{BAB82349-F90F-47F4-BE83-2954B377E752}" type="presParOf" srcId="{C826BBB2-B754-4F13-9083-A40A611F77CC}" destId="{1B624EC8-9EA4-4943-BF2F-6C23586A538E}" srcOrd="2" destOrd="0" presId="urn:microsoft.com/office/officeart/2005/8/layout/hierarchy2"/>
    <dgm:cxn modelId="{050B8378-4FBA-4DDF-854B-E28468DE8862}" type="presParOf" srcId="{1B624EC8-9EA4-4943-BF2F-6C23586A538E}" destId="{1869FF03-6F33-49F6-AE03-92A9512DA3B5}" srcOrd="0" destOrd="0" presId="urn:microsoft.com/office/officeart/2005/8/layout/hierarchy2"/>
    <dgm:cxn modelId="{6FF365F5-295C-4159-9493-B6025D89FA60}" type="presParOf" srcId="{C826BBB2-B754-4F13-9083-A40A611F77CC}" destId="{412EA1AC-A4BA-4CC2-967C-81938D0048B7}" srcOrd="3" destOrd="0" presId="urn:microsoft.com/office/officeart/2005/8/layout/hierarchy2"/>
    <dgm:cxn modelId="{59734DEF-1DC4-4E60-975E-44C3EF802150}" type="presParOf" srcId="{412EA1AC-A4BA-4CC2-967C-81938D0048B7}" destId="{FD926EE2-6A80-430F-9DEB-1C1585EE997E}" srcOrd="0" destOrd="0" presId="urn:microsoft.com/office/officeart/2005/8/layout/hierarchy2"/>
    <dgm:cxn modelId="{6FDE0278-4619-4B23-B849-CB22F0AC2951}" type="presParOf" srcId="{412EA1AC-A4BA-4CC2-967C-81938D0048B7}" destId="{610B04FF-700C-45B0-B89D-C75BA8D00AEA}" srcOrd="1" destOrd="0" presId="urn:microsoft.com/office/officeart/2005/8/layout/hierarchy2"/>
    <dgm:cxn modelId="{64238BA9-273B-45B6-B41C-68EBAD5D08D5}" type="presParOf" srcId="{610B04FF-700C-45B0-B89D-C75BA8D00AEA}" destId="{6084D133-684F-4A2D-8DAB-E72D6DA9D760}" srcOrd="0" destOrd="0" presId="urn:microsoft.com/office/officeart/2005/8/layout/hierarchy2"/>
    <dgm:cxn modelId="{A6764BC2-7FD6-4CCC-BA6D-3F9E6A793240}" type="presParOf" srcId="{6084D133-684F-4A2D-8DAB-E72D6DA9D760}" destId="{919365D4-1381-42E8-BCC7-6B981851E9C7}" srcOrd="0" destOrd="0" presId="urn:microsoft.com/office/officeart/2005/8/layout/hierarchy2"/>
    <dgm:cxn modelId="{C23B4D72-CCAD-48D6-92D3-3B853149BE6C}" type="presParOf" srcId="{610B04FF-700C-45B0-B89D-C75BA8D00AEA}" destId="{1918B7CD-EC4A-442B-9FEB-588B7CC83B70}" srcOrd="1" destOrd="0" presId="urn:microsoft.com/office/officeart/2005/8/layout/hierarchy2"/>
    <dgm:cxn modelId="{8F7C6929-2E92-4E2B-884D-E6FB61E82843}" type="presParOf" srcId="{1918B7CD-EC4A-442B-9FEB-588B7CC83B70}" destId="{07C1EC0F-B919-4C40-86A2-5E275256B604}" srcOrd="0" destOrd="0" presId="urn:microsoft.com/office/officeart/2005/8/layout/hierarchy2"/>
    <dgm:cxn modelId="{BE15BFC2-AF23-42A4-AEC8-5809E3592122}" type="presParOf" srcId="{1918B7CD-EC4A-442B-9FEB-588B7CC83B70}" destId="{145D9DC6-3CB6-4B86-848A-198AA4B3AEBB}" srcOrd="1" destOrd="0" presId="urn:microsoft.com/office/officeart/2005/8/layout/hierarchy2"/>
    <dgm:cxn modelId="{F015ED45-F2A5-40A6-A8C3-CBCD16448E52}" type="presParOf" srcId="{145D9DC6-3CB6-4B86-848A-198AA4B3AEBB}" destId="{E65E5F2F-FE7D-4B81-9652-E7DFB73CF3FE}" srcOrd="0" destOrd="0" presId="urn:microsoft.com/office/officeart/2005/8/layout/hierarchy2"/>
    <dgm:cxn modelId="{FEAB2FE6-4924-4871-AD93-5539624CB4C0}" type="presParOf" srcId="{E65E5F2F-FE7D-4B81-9652-E7DFB73CF3FE}" destId="{6D8E9A92-87AB-441A-B570-BF8E6638EA18}" srcOrd="0" destOrd="0" presId="urn:microsoft.com/office/officeart/2005/8/layout/hierarchy2"/>
    <dgm:cxn modelId="{C26C82E1-1A85-46D5-A924-628DC6FDB9FB}" type="presParOf" srcId="{145D9DC6-3CB6-4B86-848A-198AA4B3AEBB}" destId="{11446C95-37A5-4F10-9556-8DFBA74D1D75}" srcOrd="1" destOrd="0" presId="urn:microsoft.com/office/officeart/2005/8/layout/hierarchy2"/>
    <dgm:cxn modelId="{8AA4730B-8B88-4966-B11F-C86CAFF7E424}" type="presParOf" srcId="{11446C95-37A5-4F10-9556-8DFBA74D1D75}" destId="{FFFFE940-B8D0-45E4-AE01-0D149DB8E711}" srcOrd="0" destOrd="0" presId="urn:microsoft.com/office/officeart/2005/8/layout/hierarchy2"/>
    <dgm:cxn modelId="{7B2CEE23-4D76-4897-BD4D-A54911D5FBE8}" type="presParOf" srcId="{11446C95-37A5-4F10-9556-8DFBA74D1D75}" destId="{F25EEEE5-B91A-4372-A521-1566D1BFEC38}" srcOrd="1" destOrd="0" presId="urn:microsoft.com/office/officeart/2005/8/layout/hierarchy2"/>
    <dgm:cxn modelId="{760C28A0-F060-498E-8192-01D767432755}" type="presParOf" srcId="{145D9DC6-3CB6-4B86-848A-198AA4B3AEBB}" destId="{E703047E-9E0F-41B9-A72F-7C59011E2D74}" srcOrd="2" destOrd="0" presId="urn:microsoft.com/office/officeart/2005/8/layout/hierarchy2"/>
    <dgm:cxn modelId="{29282942-9FFF-4D10-B668-F07B09D032C0}" type="presParOf" srcId="{E703047E-9E0F-41B9-A72F-7C59011E2D74}" destId="{08873314-2AA9-4584-B396-5290D3C82E77}" srcOrd="0" destOrd="0" presId="urn:microsoft.com/office/officeart/2005/8/layout/hierarchy2"/>
    <dgm:cxn modelId="{BEB03F3B-92F8-4224-B0C4-98AA846DE502}" type="presParOf" srcId="{145D9DC6-3CB6-4B86-848A-198AA4B3AEBB}" destId="{0AF6EB9F-BD2E-4FE9-9126-0910B8FBAEC4}" srcOrd="3" destOrd="0" presId="urn:microsoft.com/office/officeart/2005/8/layout/hierarchy2"/>
    <dgm:cxn modelId="{054F1092-721D-43A9-8B86-0E99F7CECB99}" type="presParOf" srcId="{0AF6EB9F-BD2E-4FE9-9126-0910B8FBAEC4}" destId="{345E51CA-F89B-4DE3-92A6-42E9B76ED947}" srcOrd="0" destOrd="0" presId="urn:microsoft.com/office/officeart/2005/8/layout/hierarchy2"/>
    <dgm:cxn modelId="{C68E15DF-E6FF-43A5-ACC7-709B2F660E64}" type="presParOf" srcId="{0AF6EB9F-BD2E-4FE9-9126-0910B8FBAEC4}" destId="{74FF619E-7A50-48A5-BFA9-B708117A6E33}" srcOrd="1" destOrd="0" presId="urn:microsoft.com/office/officeart/2005/8/layout/hierarchy2"/>
    <dgm:cxn modelId="{6E0B3085-5C2C-41F5-9F70-ADA72E604CE0}" type="presParOf" srcId="{145D9DC6-3CB6-4B86-848A-198AA4B3AEBB}" destId="{ED2153EB-E38C-420B-898D-F9483C5264EA}" srcOrd="4" destOrd="0" presId="urn:microsoft.com/office/officeart/2005/8/layout/hierarchy2"/>
    <dgm:cxn modelId="{044D9CCD-90AF-4D4C-85FE-F5DE0339D7D2}" type="presParOf" srcId="{ED2153EB-E38C-420B-898D-F9483C5264EA}" destId="{B82FECAA-CA11-4036-BAB6-74AF49FCC5F9}" srcOrd="0" destOrd="0" presId="urn:microsoft.com/office/officeart/2005/8/layout/hierarchy2"/>
    <dgm:cxn modelId="{DF599C70-C08D-42D7-B1B0-A2DBB53B3ECA}" type="presParOf" srcId="{145D9DC6-3CB6-4B86-848A-198AA4B3AEBB}" destId="{605B17D1-7522-40B9-9109-7857A5126B95}" srcOrd="5" destOrd="0" presId="urn:microsoft.com/office/officeart/2005/8/layout/hierarchy2"/>
    <dgm:cxn modelId="{E559DE40-2BFF-40A7-8C7B-72C846C4E7A9}" type="presParOf" srcId="{605B17D1-7522-40B9-9109-7857A5126B95}" destId="{E7D86ED9-AF5A-4BBB-B26A-7AABFCB95EB2}" srcOrd="0" destOrd="0" presId="urn:microsoft.com/office/officeart/2005/8/layout/hierarchy2"/>
    <dgm:cxn modelId="{BC3EE14D-253A-41F8-AD61-6FBA890A308C}" type="presParOf" srcId="{605B17D1-7522-40B9-9109-7857A5126B95}" destId="{32CE2821-B2E1-40B9-BBA7-036CF24FFDF3}" srcOrd="1" destOrd="0" presId="urn:microsoft.com/office/officeart/2005/8/layout/hierarchy2"/>
    <dgm:cxn modelId="{5D602586-0D13-4676-8F3B-19183D39F0DD}" type="presParOf" srcId="{145D9DC6-3CB6-4B86-848A-198AA4B3AEBB}" destId="{C3C3E26F-6630-4DE2-8C76-46FC9975F5B0}" srcOrd="6" destOrd="0" presId="urn:microsoft.com/office/officeart/2005/8/layout/hierarchy2"/>
    <dgm:cxn modelId="{5DD434CC-D48E-4603-8A55-FBF9FB251DDD}" type="presParOf" srcId="{C3C3E26F-6630-4DE2-8C76-46FC9975F5B0}" destId="{2C3665A7-708A-4DD8-916A-AA1D77FB9AE3}" srcOrd="0" destOrd="0" presId="urn:microsoft.com/office/officeart/2005/8/layout/hierarchy2"/>
    <dgm:cxn modelId="{E5BEE6D0-896A-4C9C-AFEF-B0CFA526EB1B}" type="presParOf" srcId="{145D9DC6-3CB6-4B86-848A-198AA4B3AEBB}" destId="{1F23E1CC-C9DA-4379-9A80-E93F9FA4E644}" srcOrd="7" destOrd="0" presId="urn:microsoft.com/office/officeart/2005/8/layout/hierarchy2"/>
    <dgm:cxn modelId="{70825966-86FA-4901-8864-932C7A0A9730}" type="presParOf" srcId="{1F23E1CC-C9DA-4379-9A80-E93F9FA4E644}" destId="{F79B2D2A-EA20-4BA4-8946-14552A8442B1}" srcOrd="0" destOrd="0" presId="urn:microsoft.com/office/officeart/2005/8/layout/hierarchy2"/>
    <dgm:cxn modelId="{C34CA178-FBCE-4A0E-8188-17598BB7B0CF}" type="presParOf" srcId="{1F23E1CC-C9DA-4379-9A80-E93F9FA4E644}" destId="{D3789201-B51F-461A-89B6-049A38BB9E2B}" srcOrd="1" destOrd="0" presId="urn:microsoft.com/office/officeart/2005/8/layout/hierarchy2"/>
    <dgm:cxn modelId="{307E3524-76D0-47AA-A424-6D0FB5524EC8}" type="presParOf" srcId="{610B04FF-700C-45B0-B89D-C75BA8D00AEA}" destId="{02428E21-A45B-4C97-B477-E762666660F3}" srcOrd="2" destOrd="0" presId="urn:microsoft.com/office/officeart/2005/8/layout/hierarchy2"/>
    <dgm:cxn modelId="{4C5BC7EB-CCFD-4B5A-8976-F8382257975A}" type="presParOf" srcId="{02428E21-A45B-4C97-B477-E762666660F3}" destId="{F2473AED-7798-4087-A93B-04347CC66632}" srcOrd="0" destOrd="0" presId="urn:microsoft.com/office/officeart/2005/8/layout/hierarchy2"/>
    <dgm:cxn modelId="{16E27CEC-4D70-4FC5-85CE-1E895A280E10}" type="presParOf" srcId="{610B04FF-700C-45B0-B89D-C75BA8D00AEA}" destId="{D594ABA7-3B19-4F16-AEFA-D1BCFC1A9023}" srcOrd="3" destOrd="0" presId="urn:microsoft.com/office/officeart/2005/8/layout/hierarchy2"/>
    <dgm:cxn modelId="{A99362D7-25BF-4184-BCD0-53489F9C415E}" type="presParOf" srcId="{D594ABA7-3B19-4F16-AEFA-D1BCFC1A9023}" destId="{5FEDE8D5-3B77-45D2-85D8-17CD895C3B8D}" srcOrd="0" destOrd="0" presId="urn:microsoft.com/office/officeart/2005/8/layout/hierarchy2"/>
    <dgm:cxn modelId="{C1EB4FF7-D29F-4E27-976B-B246E5F0D12E}" type="presParOf" srcId="{D594ABA7-3B19-4F16-AEFA-D1BCFC1A9023}" destId="{E9144229-5B8D-4293-A471-99D573D7129B}" srcOrd="1" destOrd="0" presId="urn:microsoft.com/office/officeart/2005/8/layout/hierarchy2"/>
    <dgm:cxn modelId="{EF6DB3F9-5634-4638-BD4C-AC0114E33426}" type="presParOf" srcId="{C826BBB2-B754-4F13-9083-A40A611F77CC}" destId="{91A1C2B0-C84C-4B9F-9FE7-71510D016584}" srcOrd="4" destOrd="0" presId="urn:microsoft.com/office/officeart/2005/8/layout/hierarchy2"/>
    <dgm:cxn modelId="{33EC54CB-ABDD-4AB6-92C2-84F9321D67BF}" type="presParOf" srcId="{91A1C2B0-C84C-4B9F-9FE7-71510D016584}" destId="{F631FCBA-CC70-42D9-9208-06264685ACCF}" srcOrd="0" destOrd="0" presId="urn:microsoft.com/office/officeart/2005/8/layout/hierarchy2"/>
    <dgm:cxn modelId="{3F8C3077-C11D-48F5-9B06-F5D8FC98F46F}" type="presParOf" srcId="{C826BBB2-B754-4F13-9083-A40A611F77CC}" destId="{935D5629-008B-4AFA-86B0-73E657E449BD}" srcOrd="5" destOrd="0" presId="urn:microsoft.com/office/officeart/2005/8/layout/hierarchy2"/>
    <dgm:cxn modelId="{4355493A-B677-4F22-ACDA-0CFA5CD58499}" type="presParOf" srcId="{935D5629-008B-4AFA-86B0-73E657E449BD}" destId="{4EF5866E-FEA9-4BF9-96F6-166C941E3BE2}" srcOrd="0" destOrd="0" presId="urn:microsoft.com/office/officeart/2005/8/layout/hierarchy2"/>
    <dgm:cxn modelId="{227EA755-064F-4ABC-9809-DD4987949ECF}" type="presParOf" srcId="{935D5629-008B-4AFA-86B0-73E657E449BD}" destId="{019B22C7-BB59-440C-86C5-E3ADA672E001}" srcOrd="1" destOrd="0" presId="urn:microsoft.com/office/officeart/2005/8/layout/hierarchy2"/>
    <dgm:cxn modelId="{98B95198-EB30-4B5A-8029-C60379AFAD07}" type="presParOf" srcId="{019B22C7-BB59-440C-86C5-E3ADA672E001}" destId="{58816D76-5A6E-448A-9D79-8D70C55E9EF6}" srcOrd="0" destOrd="0" presId="urn:microsoft.com/office/officeart/2005/8/layout/hierarchy2"/>
    <dgm:cxn modelId="{DEB4633A-D536-4DED-B247-82E22541BA8B}" type="presParOf" srcId="{58816D76-5A6E-448A-9D79-8D70C55E9EF6}" destId="{6AD78A5B-23EF-4E4F-892D-15E047D5277C}" srcOrd="0" destOrd="0" presId="urn:microsoft.com/office/officeart/2005/8/layout/hierarchy2"/>
    <dgm:cxn modelId="{AC51C14C-259E-40DC-8E14-40AA84555358}" type="presParOf" srcId="{019B22C7-BB59-440C-86C5-E3ADA672E001}" destId="{4E0D6265-34BC-4648-BF6A-B01CB5580FD3}" srcOrd="1" destOrd="0" presId="urn:microsoft.com/office/officeart/2005/8/layout/hierarchy2"/>
    <dgm:cxn modelId="{F9125D1D-3FFE-44AF-9405-73F16E175F53}" type="presParOf" srcId="{4E0D6265-34BC-4648-BF6A-B01CB5580FD3}" destId="{914A5364-B218-404C-ACBC-D803427FED6A}" srcOrd="0" destOrd="0" presId="urn:microsoft.com/office/officeart/2005/8/layout/hierarchy2"/>
    <dgm:cxn modelId="{4F1215A0-B25A-49D0-86AA-35BF658F5CD2}" type="presParOf" srcId="{4E0D6265-34BC-4648-BF6A-B01CB5580FD3}" destId="{35D27C00-A64D-494C-9176-A468B83D68A9}" srcOrd="1" destOrd="0" presId="urn:microsoft.com/office/officeart/2005/8/layout/hierarchy2"/>
    <dgm:cxn modelId="{627D1940-38AC-4C99-BAD0-EFE75B1141E4}" type="presParOf" srcId="{019B22C7-BB59-440C-86C5-E3ADA672E001}" destId="{73EFB0E9-3A5A-41A5-9278-F9E15F0F5EB8}" srcOrd="2" destOrd="0" presId="urn:microsoft.com/office/officeart/2005/8/layout/hierarchy2"/>
    <dgm:cxn modelId="{D4AD86E2-3857-4A2B-8D68-EBF8CD483237}" type="presParOf" srcId="{73EFB0E9-3A5A-41A5-9278-F9E15F0F5EB8}" destId="{27EA367D-92D4-40A4-B6B3-3B96A66FF89A}" srcOrd="0" destOrd="0" presId="urn:microsoft.com/office/officeart/2005/8/layout/hierarchy2"/>
    <dgm:cxn modelId="{1DF04E1D-2FF8-4C4B-8327-3D6A48A818C3}" type="presParOf" srcId="{019B22C7-BB59-440C-86C5-E3ADA672E001}" destId="{43A412C8-CF89-4715-8EF7-E8EBEE330723}" srcOrd="3" destOrd="0" presId="urn:microsoft.com/office/officeart/2005/8/layout/hierarchy2"/>
    <dgm:cxn modelId="{9FAAF542-0E31-4A4F-98F5-1FB76C0C1BDA}" type="presParOf" srcId="{43A412C8-CF89-4715-8EF7-E8EBEE330723}" destId="{A07C5283-0406-4FFA-9657-6AAE8B924E13}" srcOrd="0" destOrd="0" presId="urn:microsoft.com/office/officeart/2005/8/layout/hierarchy2"/>
    <dgm:cxn modelId="{83B1358D-E273-4B9D-830F-D829054C1B6A}" type="presParOf" srcId="{43A412C8-CF89-4715-8EF7-E8EBEE330723}" destId="{203B54E5-08E9-4E19-A66A-B20B086B475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568A09-5187-48D2-890E-1396FA270EE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D638991-AA3C-4C2E-BFC0-437F1A0AF974}">
      <dgm:prSet phldrT="[文本]"/>
      <dgm:spPr/>
      <dgm:t>
        <a:bodyPr/>
        <a:lstStyle/>
        <a:p>
          <a:r>
            <a:rPr lang="zh-CN" altLang="en-US" dirty="0" smtClean="0"/>
            <a:t>语音合成</a:t>
          </a:r>
          <a:endParaRPr lang="en-US" altLang="zh-CN" dirty="0" smtClean="0"/>
        </a:p>
        <a:p>
          <a:r>
            <a:rPr lang="zh-CN" altLang="en-US" dirty="0" smtClean="0"/>
            <a:t>（</a:t>
          </a:r>
          <a:r>
            <a:rPr lang="en-US" altLang="zh-CN" dirty="0" smtClean="0"/>
            <a:t>43</a:t>
          </a:r>
          <a:r>
            <a:rPr lang="zh-CN" altLang="en-US" dirty="0" smtClean="0"/>
            <a:t>）</a:t>
          </a:r>
          <a:endParaRPr lang="zh-CN" altLang="en-US" dirty="0"/>
        </a:p>
      </dgm:t>
    </dgm:pt>
    <dgm:pt modelId="{7EBD3609-ACF7-4719-B3DA-839AFD14C113}" type="parTrans" cxnId="{4E234BF2-73DA-4BE8-B041-27E48A14139B}">
      <dgm:prSet/>
      <dgm:spPr/>
      <dgm:t>
        <a:bodyPr/>
        <a:lstStyle/>
        <a:p>
          <a:endParaRPr lang="zh-CN" altLang="en-US"/>
        </a:p>
      </dgm:t>
    </dgm:pt>
    <dgm:pt modelId="{A24FACE1-BACB-42C6-801A-EEEA570B2262}" type="sibTrans" cxnId="{4E234BF2-73DA-4BE8-B041-27E48A14139B}">
      <dgm:prSet/>
      <dgm:spPr/>
      <dgm:t>
        <a:bodyPr/>
        <a:lstStyle/>
        <a:p>
          <a:endParaRPr lang="zh-CN" altLang="en-US"/>
        </a:p>
      </dgm:t>
    </dgm:pt>
    <dgm:pt modelId="{5A11A9B2-62AD-4E58-A534-1F3FEA6023EF}">
      <dgm:prSet phldrT="[文本]"/>
      <dgm:spPr/>
      <dgm:t>
        <a:bodyPr/>
        <a:lstStyle/>
        <a:p>
          <a:r>
            <a:rPr lang="zh-CN" altLang="en-US" dirty="0" smtClean="0"/>
            <a:t>前端文本分析</a:t>
          </a:r>
          <a:endParaRPr lang="en-US" altLang="zh-CN" dirty="0" smtClean="0"/>
        </a:p>
        <a:p>
          <a:r>
            <a:rPr lang="zh-CN" altLang="en-US" dirty="0" smtClean="0"/>
            <a:t>（</a:t>
          </a:r>
          <a:r>
            <a:rPr lang="en-US" altLang="zh-CN" dirty="0" smtClean="0"/>
            <a:t>3</a:t>
          </a:r>
          <a:r>
            <a:rPr lang="zh-CN" altLang="en-US" dirty="0" smtClean="0"/>
            <a:t>）</a:t>
          </a:r>
          <a:endParaRPr lang="zh-CN" altLang="en-US" dirty="0"/>
        </a:p>
      </dgm:t>
    </dgm:pt>
    <dgm:pt modelId="{14A61D46-5158-48EC-9067-E43363CE27E9}" type="parTrans" cxnId="{463DA1F4-AB5F-4CB0-AC4B-111D0C993DA9}">
      <dgm:prSet/>
      <dgm:spPr/>
      <dgm:t>
        <a:bodyPr/>
        <a:lstStyle/>
        <a:p>
          <a:endParaRPr lang="zh-CN" altLang="en-US"/>
        </a:p>
      </dgm:t>
    </dgm:pt>
    <dgm:pt modelId="{069EF9EA-8C61-46B4-BDBD-72D581AE999C}" type="sibTrans" cxnId="{463DA1F4-AB5F-4CB0-AC4B-111D0C993DA9}">
      <dgm:prSet/>
      <dgm:spPr/>
      <dgm:t>
        <a:bodyPr/>
        <a:lstStyle/>
        <a:p>
          <a:endParaRPr lang="zh-CN" altLang="en-US"/>
        </a:p>
      </dgm:t>
    </dgm:pt>
    <dgm:pt modelId="{D7E93007-2571-4373-B0DD-D2C925ED6F0B}">
      <dgm:prSet phldrT="[文本]"/>
      <dgm:spPr/>
      <dgm:t>
        <a:bodyPr/>
        <a:lstStyle/>
        <a:p>
          <a:r>
            <a:rPr lang="zh-CN" altLang="en-US" dirty="0" smtClean="0"/>
            <a:t>统计参数语音合成</a:t>
          </a:r>
          <a:endParaRPr lang="en-US" altLang="zh-CN" dirty="0" smtClean="0"/>
        </a:p>
        <a:p>
          <a:r>
            <a:rPr lang="zh-CN" altLang="en-US" dirty="0" smtClean="0"/>
            <a:t>（</a:t>
          </a:r>
          <a:r>
            <a:rPr lang="en-US" altLang="zh-CN" dirty="0" smtClean="0"/>
            <a:t>37</a:t>
          </a:r>
          <a:r>
            <a:rPr lang="zh-CN" altLang="en-US" dirty="0" smtClean="0"/>
            <a:t>）</a:t>
          </a:r>
          <a:endParaRPr lang="zh-CN" altLang="en-US" dirty="0"/>
        </a:p>
      </dgm:t>
    </dgm:pt>
    <dgm:pt modelId="{36CF8DC5-B5B8-4C36-A673-AD07B7C9562D}" type="parTrans" cxnId="{11F0CB05-9320-47E2-93E4-46C7965C1CDF}">
      <dgm:prSet/>
      <dgm:spPr/>
      <dgm:t>
        <a:bodyPr/>
        <a:lstStyle/>
        <a:p>
          <a:endParaRPr lang="zh-CN" altLang="en-US"/>
        </a:p>
      </dgm:t>
    </dgm:pt>
    <dgm:pt modelId="{A4D7701E-F661-43E8-89A4-4CCC1D170DFD}" type="sibTrans" cxnId="{11F0CB05-9320-47E2-93E4-46C7965C1CDF}">
      <dgm:prSet/>
      <dgm:spPr/>
      <dgm:t>
        <a:bodyPr/>
        <a:lstStyle/>
        <a:p>
          <a:endParaRPr lang="zh-CN" altLang="en-US"/>
        </a:p>
      </dgm:t>
    </dgm:pt>
    <dgm:pt modelId="{39979E68-8289-4307-95D7-82AC15790FE5}">
      <dgm:prSet phldrT="[文本]"/>
      <dgm:spPr/>
      <dgm:t>
        <a:bodyPr/>
        <a:lstStyle/>
        <a:p>
          <a:r>
            <a:rPr lang="zh-CN" altLang="en-US" dirty="0" smtClean="0"/>
            <a:t>其他</a:t>
          </a:r>
          <a:endParaRPr lang="en-US" altLang="zh-CN" dirty="0" smtClean="0"/>
        </a:p>
        <a:p>
          <a:r>
            <a:rPr lang="zh-CN" altLang="en-US" dirty="0" smtClean="0"/>
            <a:t>（</a:t>
          </a:r>
          <a:r>
            <a:rPr lang="en-US" altLang="zh-CN" dirty="0" smtClean="0"/>
            <a:t>2</a:t>
          </a:r>
          <a:r>
            <a:rPr lang="zh-CN" altLang="en-US" dirty="0" smtClean="0"/>
            <a:t>）</a:t>
          </a:r>
          <a:endParaRPr lang="zh-CN" altLang="en-US" dirty="0"/>
        </a:p>
      </dgm:t>
    </dgm:pt>
    <dgm:pt modelId="{F1F9AD1B-3C64-4FFD-8CC6-B2CAA32F7172}" type="parTrans" cxnId="{5FC5A64E-B5DD-4766-9614-F7C6C8D665AA}">
      <dgm:prSet/>
      <dgm:spPr/>
      <dgm:t>
        <a:bodyPr/>
        <a:lstStyle/>
        <a:p>
          <a:endParaRPr lang="zh-CN" altLang="en-US"/>
        </a:p>
      </dgm:t>
    </dgm:pt>
    <dgm:pt modelId="{98E22FB2-C50B-4030-8650-2FE816A8580C}" type="sibTrans" cxnId="{5FC5A64E-B5DD-4766-9614-F7C6C8D665AA}">
      <dgm:prSet/>
      <dgm:spPr/>
      <dgm:t>
        <a:bodyPr/>
        <a:lstStyle/>
        <a:p>
          <a:endParaRPr lang="zh-CN" altLang="en-US"/>
        </a:p>
      </dgm:t>
    </dgm:pt>
    <dgm:pt modelId="{471C4804-661D-44A9-A347-C5063449A925}">
      <dgm:prSet phldrT="[文本]"/>
      <dgm:spPr/>
      <dgm:t>
        <a:bodyPr/>
        <a:lstStyle/>
        <a:p>
          <a:r>
            <a:rPr lang="en-US" altLang="zh-CN" dirty="0" smtClean="0"/>
            <a:t>Talking face</a:t>
          </a:r>
        </a:p>
        <a:p>
          <a:r>
            <a:rPr lang="zh-CN" altLang="en-US" dirty="0" smtClean="0"/>
            <a:t>（</a:t>
          </a:r>
          <a:r>
            <a:rPr lang="en-US" altLang="zh-CN" dirty="0" smtClean="0"/>
            <a:t>1</a:t>
          </a:r>
          <a:r>
            <a:rPr lang="zh-CN" altLang="en-US" dirty="0" smtClean="0"/>
            <a:t>）</a:t>
          </a:r>
          <a:endParaRPr lang="zh-CN" altLang="en-US" dirty="0"/>
        </a:p>
      </dgm:t>
    </dgm:pt>
    <dgm:pt modelId="{4B93849E-8750-451A-9163-5487E51823FB}" type="parTrans" cxnId="{06B0FF6E-7BA9-4C67-9316-5F91E48A7B74}">
      <dgm:prSet/>
      <dgm:spPr/>
      <dgm:t>
        <a:bodyPr/>
        <a:lstStyle/>
        <a:p>
          <a:endParaRPr lang="zh-CN" altLang="en-US"/>
        </a:p>
      </dgm:t>
    </dgm:pt>
    <dgm:pt modelId="{B0D2C5CE-E061-4029-A06D-43C9329FE0C1}" type="sibTrans" cxnId="{06B0FF6E-7BA9-4C67-9316-5F91E48A7B74}">
      <dgm:prSet/>
      <dgm:spPr/>
      <dgm:t>
        <a:bodyPr/>
        <a:lstStyle/>
        <a:p>
          <a:endParaRPr lang="zh-CN" altLang="en-US"/>
        </a:p>
      </dgm:t>
    </dgm:pt>
    <dgm:pt modelId="{E60612EB-3602-4BF7-B1C4-ED8131A4DCC8}">
      <dgm:prSet phldrT="[文本]"/>
      <dgm:spPr/>
      <dgm:t>
        <a:bodyPr/>
        <a:lstStyle/>
        <a:p>
          <a:r>
            <a:rPr lang="zh-CN" altLang="en-US" dirty="0" smtClean="0"/>
            <a:t>乐器声音生成</a:t>
          </a:r>
          <a:endParaRPr lang="en-US" altLang="zh-CN" dirty="0" smtClean="0"/>
        </a:p>
        <a:p>
          <a:r>
            <a:rPr lang="zh-CN" altLang="en-US" dirty="0" smtClean="0"/>
            <a:t>（</a:t>
          </a:r>
          <a:r>
            <a:rPr lang="en-US" altLang="zh-CN" dirty="0" smtClean="0"/>
            <a:t>1</a:t>
          </a:r>
          <a:r>
            <a:rPr lang="zh-CN" altLang="en-US" dirty="0" smtClean="0"/>
            <a:t>）</a:t>
          </a:r>
          <a:endParaRPr lang="zh-CN" altLang="en-US" dirty="0"/>
        </a:p>
      </dgm:t>
    </dgm:pt>
    <dgm:pt modelId="{16D65F12-A6D4-4FC9-BBC5-7570F8E5B8B7}" type="parTrans" cxnId="{F645FB4B-ADA4-45D3-9411-C2A5000F4106}">
      <dgm:prSet/>
      <dgm:spPr/>
      <dgm:t>
        <a:bodyPr/>
        <a:lstStyle/>
        <a:p>
          <a:endParaRPr lang="zh-CN" altLang="en-US"/>
        </a:p>
      </dgm:t>
    </dgm:pt>
    <dgm:pt modelId="{3D4C5314-EB8E-4255-8D93-81BEE4FF4614}" type="sibTrans" cxnId="{F645FB4B-ADA4-45D3-9411-C2A5000F4106}">
      <dgm:prSet/>
      <dgm:spPr/>
      <dgm:t>
        <a:bodyPr/>
        <a:lstStyle/>
        <a:p>
          <a:endParaRPr lang="zh-CN" altLang="en-US"/>
        </a:p>
      </dgm:t>
    </dgm:pt>
    <dgm:pt modelId="{AD5BF25F-9D2B-4CEB-8BE4-59F3D79958BB}">
      <dgm:prSet phldrT="[文本]"/>
      <dgm:spPr/>
      <dgm:t>
        <a:bodyPr/>
        <a:lstStyle/>
        <a:p>
          <a:r>
            <a:rPr lang="zh-CN" altLang="en-US" dirty="0" smtClean="0"/>
            <a:t>单元挑选</a:t>
          </a:r>
          <a:endParaRPr lang="en-US" altLang="zh-CN" dirty="0" smtClean="0"/>
        </a:p>
        <a:p>
          <a:r>
            <a:rPr lang="zh-CN" altLang="en-US" dirty="0" smtClean="0"/>
            <a:t>（</a:t>
          </a:r>
          <a:r>
            <a:rPr lang="en-US" altLang="zh-CN" dirty="0" smtClean="0"/>
            <a:t>1</a:t>
          </a:r>
          <a:r>
            <a:rPr lang="zh-CN" altLang="en-US" dirty="0" smtClean="0"/>
            <a:t>）</a:t>
          </a:r>
          <a:endParaRPr lang="zh-CN" altLang="en-US" dirty="0"/>
        </a:p>
      </dgm:t>
    </dgm:pt>
    <dgm:pt modelId="{C4294C31-D4DC-4186-BC82-6B09F7E7ABDB}" type="parTrans" cxnId="{65C6A1C1-9AED-44D5-A4B1-2410AC8CDBEB}">
      <dgm:prSet/>
      <dgm:spPr/>
      <dgm:t>
        <a:bodyPr/>
        <a:lstStyle/>
        <a:p>
          <a:endParaRPr lang="zh-CN" altLang="en-US"/>
        </a:p>
      </dgm:t>
    </dgm:pt>
    <dgm:pt modelId="{0A98F448-4B9C-430F-8632-BBC706B383FF}" type="sibTrans" cxnId="{65C6A1C1-9AED-44D5-A4B1-2410AC8CDBEB}">
      <dgm:prSet/>
      <dgm:spPr/>
      <dgm:t>
        <a:bodyPr/>
        <a:lstStyle/>
        <a:p>
          <a:endParaRPr lang="zh-CN" altLang="en-US"/>
        </a:p>
      </dgm:t>
    </dgm:pt>
    <dgm:pt modelId="{FF525FF0-C03F-4E5A-A03E-A3ECDE52E7D1}">
      <dgm:prSet phldrT="[文本]"/>
      <dgm:spPr/>
      <dgm:t>
        <a:bodyPr/>
        <a:lstStyle/>
        <a:p>
          <a:r>
            <a:rPr lang="zh-CN" altLang="en-US" smtClean="0"/>
            <a:t>后端语音生成</a:t>
          </a:r>
          <a:endParaRPr lang="en-US" altLang="zh-CN" smtClean="0"/>
        </a:p>
        <a:p>
          <a:r>
            <a:rPr lang="zh-CN" altLang="en-US" smtClean="0"/>
            <a:t>（</a:t>
          </a:r>
          <a:r>
            <a:rPr lang="en-US" altLang="zh-CN" smtClean="0"/>
            <a:t>38</a:t>
          </a:r>
          <a:r>
            <a:rPr lang="zh-CN" altLang="en-US" smtClean="0"/>
            <a:t>）</a:t>
          </a:r>
          <a:endParaRPr lang="zh-CN" altLang="en-US" dirty="0"/>
        </a:p>
      </dgm:t>
    </dgm:pt>
    <dgm:pt modelId="{5639D68B-5DFF-4E03-880B-6CF271F3F13C}" type="sibTrans" cxnId="{F06237DE-B24C-40FD-981B-0FF476867085}">
      <dgm:prSet/>
      <dgm:spPr/>
      <dgm:t>
        <a:bodyPr/>
        <a:lstStyle/>
        <a:p>
          <a:endParaRPr lang="zh-CN" altLang="en-US"/>
        </a:p>
      </dgm:t>
    </dgm:pt>
    <dgm:pt modelId="{B34E5D49-25AF-4931-8983-8001C3D257CA}" type="parTrans" cxnId="{F06237DE-B24C-40FD-981B-0FF476867085}">
      <dgm:prSet/>
      <dgm:spPr/>
      <dgm:t>
        <a:bodyPr/>
        <a:lstStyle/>
        <a:p>
          <a:endParaRPr lang="zh-CN" altLang="en-US"/>
        </a:p>
      </dgm:t>
    </dgm:pt>
    <dgm:pt modelId="{FCFA8515-FEC0-4001-95B3-2B495D5F70EC}">
      <dgm:prSet phldrT="[文本]"/>
      <dgm:spPr/>
      <dgm:t>
        <a:bodyPr/>
        <a:lstStyle/>
        <a:p>
          <a:r>
            <a:rPr lang="zh-CN" altLang="en-US" dirty="0" smtClean="0"/>
            <a:t>声学模型</a:t>
          </a:r>
          <a:endParaRPr lang="en-US" altLang="zh-CN" dirty="0" smtClean="0"/>
        </a:p>
        <a:p>
          <a:r>
            <a:rPr lang="zh-CN" altLang="en-US" dirty="0" smtClean="0"/>
            <a:t>（</a:t>
          </a:r>
          <a:r>
            <a:rPr lang="en-US" altLang="zh-CN" dirty="0" smtClean="0"/>
            <a:t>26</a:t>
          </a:r>
          <a:r>
            <a:rPr lang="zh-CN" altLang="en-US" dirty="0" smtClean="0"/>
            <a:t>）</a:t>
          </a:r>
          <a:endParaRPr lang="zh-CN" altLang="en-US" dirty="0"/>
        </a:p>
      </dgm:t>
    </dgm:pt>
    <dgm:pt modelId="{574DCF4A-5DBA-4F8F-B487-30A49C6C96CD}" type="parTrans" cxnId="{E0EDA6F5-4CDC-41FA-B1A3-658E1D87D8E8}">
      <dgm:prSet/>
      <dgm:spPr/>
      <dgm:t>
        <a:bodyPr/>
        <a:lstStyle/>
        <a:p>
          <a:endParaRPr lang="zh-CN" altLang="en-US"/>
        </a:p>
      </dgm:t>
    </dgm:pt>
    <dgm:pt modelId="{7E6A49B2-ADEA-4AF6-9984-EC2996984588}" type="sibTrans" cxnId="{E0EDA6F5-4CDC-41FA-B1A3-658E1D87D8E8}">
      <dgm:prSet/>
      <dgm:spPr/>
      <dgm:t>
        <a:bodyPr/>
        <a:lstStyle/>
        <a:p>
          <a:endParaRPr lang="zh-CN" altLang="en-US"/>
        </a:p>
      </dgm:t>
    </dgm:pt>
    <dgm:pt modelId="{2DE43C3C-58B8-4D29-BC62-551EB5BAD295}">
      <dgm:prSet phldrT="[文本]"/>
      <dgm:spPr/>
      <dgm:t>
        <a:bodyPr/>
        <a:lstStyle/>
        <a:p>
          <a:r>
            <a:rPr lang="zh-CN" altLang="en-US" dirty="0" smtClean="0"/>
            <a:t>神经网络声码器</a:t>
          </a:r>
          <a:endParaRPr lang="en-US" altLang="zh-CN" dirty="0" smtClean="0"/>
        </a:p>
        <a:p>
          <a:r>
            <a:rPr lang="zh-CN" altLang="en-US" dirty="0" smtClean="0"/>
            <a:t>（</a:t>
          </a:r>
          <a:r>
            <a:rPr lang="en-US" altLang="zh-CN" dirty="0" smtClean="0"/>
            <a:t>5</a:t>
          </a:r>
          <a:r>
            <a:rPr lang="zh-CN" altLang="en-US" dirty="0" smtClean="0"/>
            <a:t>）</a:t>
          </a:r>
          <a:endParaRPr lang="zh-CN" altLang="en-US" dirty="0"/>
        </a:p>
      </dgm:t>
    </dgm:pt>
    <dgm:pt modelId="{C34C4415-5059-4471-ADED-7D57975519F2}" type="parTrans" cxnId="{C99C5C3A-70BA-4028-80B0-F96B3FF15203}">
      <dgm:prSet/>
      <dgm:spPr/>
      <dgm:t>
        <a:bodyPr/>
        <a:lstStyle/>
        <a:p>
          <a:endParaRPr lang="zh-CN" altLang="en-US"/>
        </a:p>
      </dgm:t>
    </dgm:pt>
    <dgm:pt modelId="{DBBC0762-B79E-4C09-89F4-4067D25F6B78}" type="sibTrans" cxnId="{C99C5C3A-70BA-4028-80B0-F96B3FF15203}">
      <dgm:prSet/>
      <dgm:spPr/>
      <dgm:t>
        <a:bodyPr/>
        <a:lstStyle/>
        <a:p>
          <a:endParaRPr lang="zh-CN" altLang="en-US"/>
        </a:p>
      </dgm:t>
    </dgm:pt>
    <dgm:pt modelId="{8A3A24BA-7E43-417C-847F-522AFC3900DB}">
      <dgm:prSet phldrT="[文本]"/>
      <dgm:spPr/>
      <dgm:t>
        <a:bodyPr/>
        <a:lstStyle/>
        <a:p>
          <a:r>
            <a:rPr lang="en-US" altLang="zh-CN" dirty="0" smtClean="0"/>
            <a:t>Toolkit</a:t>
          </a:r>
        </a:p>
        <a:p>
          <a:r>
            <a:rPr lang="zh-CN" altLang="en-US" dirty="0" smtClean="0"/>
            <a:t>（</a:t>
          </a:r>
          <a:r>
            <a:rPr lang="en-US" altLang="zh-CN" dirty="0" smtClean="0"/>
            <a:t>1</a:t>
          </a:r>
          <a:r>
            <a:rPr lang="zh-CN" altLang="en-US" dirty="0" smtClean="0"/>
            <a:t>）</a:t>
          </a:r>
          <a:endParaRPr lang="zh-CN" altLang="en-US" dirty="0"/>
        </a:p>
      </dgm:t>
    </dgm:pt>
    <dgm:pt modelId="{3AE2F04A-8405-449A-8494-D901A410757D}" type="parTrans" cxnId="{6D4AEE53-39B3-4687-ACA3-44FB866ADEAD}">
      <dgm:prSet/>
      <dgm:spPr/>
      <dgm:t>
        <a:bodyPr/>
        <a:lstStyle/>
        <a:p>
          <a:endParaRPr lang="zh-CN" altLang="en-US"/>
        </a:p>
      </dgm:t>
    </dgm:pt>
    <dgm:pt modelId="{D1124B82-19F1-4100-AD73-3902CBA34025}" type="sibTrans" cxnId="{6D4AEE53-39B3-4687-ACA3-44FB866ADEAD}">
      <dgm:prSet/>
      <dgm:spPr/>
      <dgm:t>
        <a:bodyPr/>
        <a:lstStyle/>
        <a:p>
          <a:endParaRPr lang="zh-CN" altLang="en-US"/>
        </a:p>
      </dgm:t>
    </dgm:pt>
    <dgm:pt modelId="{8E47B68D-44CC-4B88-AFCF-3C87EEDB85D1}">
      <dgm:prSet phldrT="[文本]"/>
      <dgm:spPr/>
      <dgm:t>
        <a:bodyPr/>
        <a:lstStyle/>
        <a:p>
          <a:r>
            <a:rPr lang="zh-CN" altLang="en-US" dirty="0" smtClean="0"/>
            <a:t>歌唱合成</a:t>
          </a:r>
          <a:endParaRPr lang="en-US" altLang="zh-CN" dirty="0" smtClean="0"/>
        </a:p>
        <a:p>
          <a:r>
            <a:rPr lang="zh-CN" altLang="en-US" dirty="0" smtClean="0"/>
            <a:t>（</a:t>
          </a:r>
          <a:r>
            <a:rPr lang="en-US" altLang="zh-CN" dirty="0" smtClean="0"/>
            <a:t>5</a:t>
          </a:r>
          <a:r>
            <a:rPr lang="zh-CN" altLang="en-US" dirty="0" smtClean="0"/>
            <a:t>）</a:t>
          </a:r>
          <a:endParaRPr lang="zh-CN" altLang="en-US" dirty="0"/>
        </a:p>
      </dgm:t>
    </dgm:pt>
    <dgm:pt modelId="{CC65990D-3986-4E17-9426-170AB44E781F}" type="parTrans" cxnId="{35663C31-0D10-42FF-A69F-2CB7F7B6BBB3}">
      <dgm:prSet/>
      <dgm:spPr/>
      <dgm:t>
        <a:bodyPr/>
        <a:lstStyle/>
        <a:p>
          <a:endParaRPr lang="zh-CN" altLang="en-US"/>
        </a:p>
      </dgm:t>
    </dgm:pt>
    <dgm:pt modelId="{5B384F95-9752-45CC-BB91-DE3DB780DD00}" type="sibTrans" cxnId="{35663C31-0D10-42FF-A69F-2CB7F7B6BBB3}">
      <dgm:prSet/>
      <dgm:spPr/>
      <dgm:t>
        <a:bodyPr/>
        <a:lstStyle/>
        <a:p>
          <a:endParaRPr lang="zh-CN" altLang="en-US"/>
        </a:p>
      </dgm:t>
    </dgm:pt>
    <dgm:pt modelId="{7CB4D2F4-7D13-417A-AD51-0B58FBD04279}" type="pres">
      <dgm:prSet presAssocID="{9A568A09-5187-48D2-890E-1396FA270EE2}" presName="diagram" presStyleCnt="0">
        <dgm:presLayoutVars>
          <dgm:chPref val="1"/>
          <dgm:dir/>
          <dgm:animOne val="branch"/>
          <dgm:animLvl val="lvl"/>
          <dgm:resizeHandles val="exact"/>
        </dgm:presLayoutVars>
      </dgm:prSet>
      <dgm:spPr/>
      <dgm:t>
        <a:bodyPr/>
        <a:lstStyle/>
        <a:p>
          <a:endParaRPr lang="zh-CN" altLang="en-US"/>
        </a:p>
      </dgm:t>
    </dgm:pt>
    <dgm:pt modelId="{75E52D83-EDC7-48BB-827E-2F8B5A167047}" type="pres">
      <dgm:prSet presAssocID="{DD638991-AA3C-4C2E-BFC0-437F1A0AF974}" presName="root1" presStyleCnt="0"/>
      <dgm:spPr/>
    </dgm:pt>
    <dgm:pt modelId="{D2BC5B10-9680-4AE8-A4EA-868CFB85D771}" type="pres">
      <dgm:prSet presAssocID="{DD638991-AA3C-4C2E-BFC0-437F1A0AF974}" presName="LevelOneTextNode" presStyleLbl="node0" presStyleIdx="0" presStyleCnt="1">
        <dgm:presLayoutVars>
          <dgm:chPref val="3"/>
        </dgm:presLayoutVars>
      </dgm:prSet>
      <dgm:spPr/>
      <dgm:t>
        <a:bodyPr/>
        <a:lstStyle/>
        <a:p>
          <a:endParaRPr lang="zh-CN" altLang="en-US"/>
        </a:p>
      </dgm:t>
    </dgm:pt>
    <dgm:pt modelId="{C826BBB2-B754-4F13-9083-A40A611F77CC}" type="pres">
      <dgm:prSet presAssocID="{DD638991-AA3C-4C2E-BFC0-437F1A0AF974}" presName="level2hierChild" presStyleCnt="0"/>
      <dgm:spPr/>
    </dgm:pt>
    <dgm:pt modelId="{B380FE5A-B915-45F6-9C93-CA8B1B5B670D}" type="pres">
      <dgm:prSet presAssocID="{14A61D46-5158-48EC-9067-E43363CE27E9}" presName="conn2-1" presStyleLbl="parChTrans1D2" presStyleIdx="0" presStyleCnt="3"/>
      <dgm:spPr/>
      <dgm:t>
        <a:bodyPr/>
        <a:lstStyle/>
        <a:p>
          <a:endParaRPr lang="zh-CN" altLang="en-US"/>
        </a:p>
      </dgm:t>
    </dgm:pt>
    <dgm:pt modelId="{D601603E-0E61-42CB-930E-0A6864C08B2C}" type="pres">
      <dgm:prSet presAssocID="{14A61D46-5158-48EC-9067-E43363CE27E9}" presName="connTx" presStyleLbl="parChTrans1D2" presStyleIdx="0" presStyleCnt="3"/>
      <dgm:spPr/>
      <dgm:t>
        <a:bodyPr/>
        <a:lstStyle/>
        <a:p>
          <a:endParaRPr lang="zh-CN" altLang="en-US"/>
        </a:p>
      </dgm:t>
    </dgm:pt>
    <dgm:pt modelId="{6E4950F5-6B42-4E1A-9473-6B89AC6BFEDE}" type="pres">
      <dgm:prSet presAssocID="{5A11A9B2-62AD-4E58-A534-1F3FEA6023EF}" presName="root2" presStyleCnt="0"/>
      <dgm:spPr/>
    </dgm:pt>
    <dgm:pt modelId="{708DD6E9-385C-4186-99BE-A26DBBAF99EA}" type="pres">
      <dgm:prSet presAssocID="{5A11A9B2-62AD-4E58-A534-1F3FEA6023EF}" presName="LevelTwoTextNode" presStyleLbl="node2" presStyleIdx="0" presStyleCnt="3">
        <dgm:presLayoutVars>
          <dgm:chPref val="3"/>
        </dgm:presLayoutVars>
      </dgm:prSet>
      <dgm:spPr/>
      <dgm:t>
        <a:bodyPr/>
        <a:lstStyle/>
        <a:p>
          <a:endParaRPr lang="zh-CN" altLang="en-US"/>
        </a:p>
      </dgm:t>
    </dgm:pt>
    <dgm:pt modelId="{FC32A05C-5E12-43AA-B330-1DAFB30D5A84}" type="pres">
      <dgm:prSet presAssocID="{5A11A9B2-62AD-4E58-A534-1F3FEA6023EF}" presName="level3hierChild" presStyleCnt="0"/>
      <dgm:spPr/>
    </dgm:pt>
    <dgm:pt modelId="{1B624EC8-9EA4-4943-BF2F-6C23586A538E}" type="pres">
      <dgm:prSet presAssocID="{B34E5D49-25AF-4931-8983-8001C3D257CA}" presName="conn2-1" presStyleLbl="parChTrans1D2" presStyleIdx="1" presStyleCnt="3"/>
      <dgm:spPr/>
      <dgm:t>
        <a:bodyPr/>
        <a:lstStyle/>
        <a:p>
          <a:endParaRPr lang="zh-CN" altLang="en-US"/>
        </a:p>
      </dgm:t>
    </dgm:pt>
    <dgm:pt modelId="{1869FF03-6F33-49F6-AE03-92A9512DA3B5}" type="pres">
      <dgm:prSet presAssocID="{B34E5D49-25AF-4931-8983-8001C3D257CA}" presName="connTx" presStyleLbl="parChTrans1D2" presStyleIdx="1" presStyleCnt="3"/>
      <dgm:spPr/>
      <dgm:t>
        <a:bodyPr/>
        <a:lstStyle/>
        <a:p>
          <a:endParaRPr lang="zh-CN" altLang="en-US"/>
        </a:p>
      </dgm:t>
    </dgm:pt>
    <dgm:pt modelId="{412EA1AC-A4BA-4CC2-967C-81938D0048B7}" type="pres">
      <dgm:prSet presAssocID="{FF525FF0-C03F-4E5A-A03E-A3ECDE52E7D1}" presName="root2" presStyleCnt="0"/>
      <dgm:spPr/>
    </dgm:pt>
    <dgm:pt modelId="{FD926EE2-6A80-430F-9DEB-1C1585EE997E}" type="pres">
      <dgm:prSet presAssocID="{FF525FF0-C03F-4E5A-A03E-A3ECDE52E7D1}" presName="LevelTwoTextNode" presStyleLbl="node2" presStyleIdx="1" presStyleCnt="3">
        <dgm:presLayoutVars>
          <dgm:chPref val="3"/>
        </dgm:presLayoutVars>
      </dgm:prSet>
      <dgm:spPr/>
      <dgm:t>
        <a:bodyPr/>
        <a:lstStyle/>
        <a:p>
          <a:endParaRPr lang="zh-CN" altLang="en-US"/>
        </a:p>
      </dgm:t>
    </dgm:pt>
    <dgm:pt modelId="{610B04FF-700C-45B0-B89D-C75BA8D00AEA}" type="pres">
      <dgm:prSet presAssocID="{FF525FF0-C03F-4E5A-A03E-A3ECDE52E7D1}" presName="level3hierChild" presStyleCnt="0"/>
      <dgm:spPr/>
    </dgm:pt>
    <dgm:pt modelId="{6084D133-684F-4A2D-8DAB-E72D6DA9D760}" type="pres">
      <dgm:prSet presAssocID="{36CF8DC5-B5B8-4C36-A673-AD07B7C9562D}" presName="conn2-1" presStyleLbl="parChTrans1D3" presStyleIdx="0" presStyleCnt="4"/>
      <dgm:spPr/>
      <dgm:t>
        <a:bodyPr/>
        <a:lstStyle/>
        <a:p>
          <a:endParaRPr lang="zh-CN" altLang="en-US"/>
        </a:p>
      </dgm:t>
    </dgm:pt>
    <dgm:pt modelId="{919365D4-1381-42E8-BCC7-6B981851E9C7}" type="pres">
      <dgm:prSet presAssocID="{36CF8DC5-B5B8-4C36-A673-AD07B7C9562D}" presName="connTx" presStyleLbl="parChTrans1D3" presStyleIdx="0" presStyleCnt="4"/>
      <dgm:spPr/>
      <dgm:t>
        <a:bodyPr/>
        <a:lstStyle/>
        <a:p>
          <a:endParaRPr lang="zh-CN" altLang="en-US"/>
        </a:p>
      </dgm:t>
    </dgm:pt>
    <dgm:pt modelId="{1918B7CD-EC4A-442B-9FEB-588B7CC83B70}" type="pres">
      <dgm:prSet presAssocID="{D7E93007-2571-4373-B0DD-D2C925ED6F0B}" presName="root2" presStyleCnt="0"/>
      <dgm:spPr/>
    </dgm:pt>
    <dgm:pt modelId="{07C1EC0F-B919-4C40-86A2-5E275256B604}" type="pres">
      <dgm:prSet presAssocID="{D7E93007-2571-4373-B0DD-D2C925ED6F0B}" presName="LevelTwoTextNode" presStyleLbl="node3" presStyleIdx="0" presStyleCnt="4">
        <dgm:presLayoutVars>
          <dgm:chPref val="3"/>
        </dgm:presLayoutVars>
      </dgm:prSet>
      <dgm:spPr/>
      <dgm:t>
        <a:bodyPr/>
        <a:lstStyle/>
        <a:p>
          <a:endParaRPr lang="zh-CN" altLang="en-US"/>
        </a:p>
      </dgm:t>
    </dgm:pt>
    <dgm:pt modelId="{145D9DC6-3CB6-4B86-848A-198AA4B3AEBB}" type="pres">
      <dgm:prSet presAssocID="{D7E93007-2571-4373-B0DD-D2C925ED6F0B}" presName="level3hierChild" presStyleCnt="0"/>
      <dgm:spPr/>
    </dgm:pt>
    <dgm:pt modelId="{E65E5F2F-FE7D-4B81-9652-E7DFB73CF3FE}" type="pres">
      <dgm:prSet presAssocID="{574DCF4A-5DBA-4F8F-B487-30A49C6C96CD}" presName="conn2-1" presStyleLbl="parChTrans1D4" presStyleIdx="0" presStyleCnt="4"/>
      <dgm:spPr/>
      <dgm:t>
        <a:bodyPr/>
        <a:lstStyle/>
        <a:p>
          <a:endParaRPr lang="zh-CN" altLang="en-US"/>
        </a:p>
      </dgm:t>
    </dgm:pt>
    <dgm:pt modelId="{6D8E9A92-87AB-441A-B570-BF8E6638EA18}" type="pres">
      <dgm:prSet presAssocID="{574DCF4A-5DBA-4F8F-B487-30A49C6C96CD}" presName="connTx" presStyleLbl="parChTrans1D4" presStyleIdx="0" presStyleCnt="4"/>
      <dgm:spPr/>
      <dgm:t>
        <a:bodyPr/>
        <a:lstStyle/>
        <a:p>
          <a:endParaRPr lang="zh-CN" altLang="en-US"/>
        </a:p>
      </dgm:t>
    </dgm:pt>
    <dgm:pt modelId="{11446C95-37A5-4F10-9556-8DFBA74D1D75}" type="pres">
      <dgm:prSet presAssocID="{FCFA8515-FEC0-4001-95B3-2B495D5F70EC}" presName="root2" presStyleCnt="0"/>
      <dgm:spPr/>
    </dgm:pt>
    <dgm:pt modelId="{FFFFE940-B8D0-45E4-AE01-0D149DB8E711}" type="pres">
      <dgm:prSet presAssocID="{FCFA8515-FEC0-4001-95B3-2B495D5F70EC}" presName="LevelTwoTextNode" presStyleLbl="node4" presStyleIdx="0" presStyleCnt="4">
        <dgm:presLayoutVars>
          <dgm:chPref val="3"/>
        </dgm:presLayoutVars>
      </dgm:prSet>
      <dgm:spPr/>
      <dgm:t>
        <a:bodyPr/>
        <a:lstStyle/>
        <a:p>
          <a:endParaRPr lang="zh-CN" altLang="en-US"/>
        </a:p>
      </dgm:t>
    </dgm:pt>
    <dgm:pt modelId="{F25EEEE5-B91A-4372-A521-1566D1BFEC38}" type="pres">
      <dgm:prSet presAssocID="{FCFA8515-FEC0-4001-95B3-2B495D5F70EC}" presName="level3hierChild" presStyleCnt="0"/>
      <dgm:spPr/>
    </dgm:pt>
    <dgm:pt modelId="{E703047E-9E0F-41B9-A72F-7C59011E2D74}" type="pres">
      <dgm:prSet presAssocID="{C34C4415-5059-4471-ADED-7D57975519F2}" presName="conn2-1" presStyleLbl="parChTrans1D4" presStyleIdx="1" presStyleCnt="4"/>
      <dgm:spPr/>
      <dgm:t>
        <a:bodyPr/>
        <a:lstStyle/>
        <a:p>
          <a:endParaRPr lang="zh-CN" altLang="en-US"/>
        </a:p>
      </dgm:t>
    </dgm:pt>
    <dgm:pt modelId="{08873314-2AA9-4584-B396-5290D3C82E77}" type="pres">
      <dgm:prSet presAssocID="{C34C4415-5059-4471-ADED-7D57975519F2}" presName="connTx" presStyleLbl="parChTrans1D4" presStyleIdx="1" presStyleCnt="4"/>
      <dgm:spPr/>
      <dgm:t>
        <a:bodyPr/>
        <a:lstStyle/>
        <a:p>
          <a:endParaRPr lang="zh-CN" altLang="en-US"/>
        </a:p>
      </dgm:t>
    </dgm:pt>
    <dgm:pt modelId="{0AF6EB9F-BD2E-4FE9-9126-0910B8FBAEC4}" type="pres">
      <dgm:prSet presAssocID="{2DE43C3C-58B8-4D29-BC62-551EB5BAD295}" presName="root2" presStyleCnt="0"/>
      <dgm:spPr/>
    </dgm:pt>
    <dgm:pt modelId="{345E51CA-F89B-4DE3-92A6-42E9B76ED947}" type="pres">
      <dgm:prSet presAssocID="{2DE43C3C-58B8-4D29-BC62-551EB5BAD295}" presName="LevelTwoTextNode" presStyleLbl="node4" presStyleIdx="1" presStyleCnt="4">
        <dgm:presLayoutVars>
          <dgm:chPref val="3"/>
        </dgm:presLayoutVars>
      </dgm:prSet>
      <dgm:spPr/>
      <dgm:t>
        <a:bodyPr/>
        <a:lstStyle/>
        <a:p>
          <a:endParaRPr lang="zh-CN" altLang="en-US"/>
        </a:p>
      </dgm:t>
    </dgm:pt>
    <dgm:pt modelId="{74FF619E-7A50-48A5-BFA9-B708117A6E33}" type="pres">
      <dgm:prSet presAssocID="{2DE43C3C-58B8-4D29-BC62-551EB5BAD295}" presName="level3hierChild" presStyleCnt="0"/>
      <dgm:spPr/>
    </dgm:pt>
    <dgm:pt modelId="{ED2153EB-E38C-420B-898D-F9483C5264EA}" type="pres">
      <dgm:prSet presAssocID="{3AE2F04A-8405-449A-8494-D901A410757D}" presName="conn2-1" presStyleLbl="parChTrans1D4" presStyleIdx="2" presStyleCnt="4"/>
      <dgm:spPr/>
      <dgm:t>
        <a:bodyPr/>
        <a:lstStyle/>
        <a:p>
          <a:endParaRPr lang="zh-CN" altLang="en-US"/>
        </a:p>
      </dgm:t>
    </dgm:pt>
    <dgm:pt modelId="{B82FECAA-CA11-4036-BAB6-74AF49FCC5F9}" type="pres">
      <dgm:prSet presAssocID="{3AE2F04A-8405-449A-8494-D901A410757D}" presName="connTx" presStyleLbl="parChTrans1D4" presStyleIdx="2" presStyleCnt="4"/>
      <dgm:spPr/>
      <dgm:t>
        <a:bodyPr/>
        <a:lstStyle/>
        <a:p>
          <a:endParaRPr lang="zh-CN" altLang="en-US"/>
        </a:p>
      </dgm:t>
    </dgm:pt>
    <dgm:pt modelId="{605B17D1-7522-40B9-9109-7857A5126B95}" type="pres">
      <dgm:prSet presAssocID="{8A3A24BA-7E43-417C-847F-522AFC3900DB}" presName="root2" presStyleCnt="0"/>
      <dgm:spPr/>
    </dgm:pt>
    <dgm:pt modelId="{E7D86ED9-AF5A-4BBB-B26A-7AABFCB95EB2}" type="pres">
      <dgm:prSet presAssocID="{8A3A24BA-7E43-417C-847F-522AFC3900DB}" presName="LevelTwoTextNode" presStyleLbl="node4" presStyleIdx="2" presStyleCnt="4">
        <dgm:presLayoutVars>
          <dgm:chPref val="3"/>
        </dgm:presLayoutVars>
      </dgm:prSet>
      <dgm:spPr/>
      <dgm:t>
        <a:bodyPr/>
        <a:lstStyle/>
        <a:p>
          <a:endParaRPr lang="zh-CN" altLang="en-US"/>
        </a:p>
      </dgm:t>
    </dgm:pt>
    <dgm:pt modelId="{32CE2821-B2E1-40B9-BBA7-036CF24FFDF3}" type="pres">
      <dgm:prSet presAssocID="{8A3A24BA-7E43-417C-847F-522AFC3900DB}" presName="level3hierChild" presStyleCnt="0"/>
      <dgm:spPr/>
    </dgm:pt>
    <dgm:pt modelId="{C3C3E26F-6630-4DE2-8C76-46FC9975F5B0}" type="pres">
      <dgm:prSet presAssocID="{CC65990D-3986-4E17-9426-170AB44E781F}" presName="conn2-1" presStyleLbl="parChTrans1D4" presStyleIdx="3" presStyleCnt="4"/>
      <dgm:spPr/>
      <dgm:t>
        <a:bodyPr/>
        <a:lstStyle/>
        <a:p>
          <a:endParaRPr lang="zh-CN" altLang="en-US"/>
        </a:p>
      </dgm:t>
    </dgm:pt>
    <dgm:pt modelId="{2C3665A7-708A-4DD8-916A-AA1D77FB9AE3}" type="pres">
      <dgm:prSet presAssocID="{CC65990D-3986-4E17-9426-170AB44E781F}" presName="connTx" presStyleLbl="parChTrans1D4" presStyleIdx="3" presStyleCnt="4"/>
      <dgm:spPr/>
      <dgm:t>
        <a:bodyPr/>
        <a:lstStyle/>
        <a:p>
          <a:endParaRPr lang="zh-CN" altLang="en-US"/>
        </a:p>
      </dgm:t>
    </dgm:pt>
    <dgm:pt modelId="{1F23E1CC-C9DA-4379-9A80-E93F9FA4E644}" type="pres">
      <dgm:prSet presAssocID="{8E47B68D-44CC-4B88-AFCF-3C87EEDB85D1}" presName="root2" presStyleCnt="0"/>
      <dgm:spPr/>
    </dgm:pt>
    <dgm:pt modelId="{F79B2D2A-EA20-4BA4-8946-14552A8442B1}" type="pres">
      <dgm:prSet presAssocID="{8E47B68D-44CC-4B88-AFCF-3C87EEDB85D1}" presName="LevelTwoTextNode" presStyleLbl="node4" presStyleIdx="3" presStyleCnt="4">
        <dgm:presLayoutVars>
          <dgm:chPref val="3"/>
        </dgm:presLayoutVars>
      </dgm:prSet>
      <dgm:spPr/>
      <dgm:t>
        <a:bodyPr/>
        <a:lstStyle/>
        <a:p>
          <a:endParaRPr lang="zh-CN" altLang="en-US"/>
        </a:p>
      </dgm:t>
    </dgm:pt>
    <dgm:pt modelId="{D3789201-B51F-461A-89B6-049A38BB9E2B}" type="pres">
      <dgm:prSet presAssocID="{8E47B68D-44CC-4B88-AFCF-3C87EEDB85D1}" presName="level3hierChild" presStyleCnt="0"/>
      <dgm:spPr/>
    </dgm:pt>
    <dgm:pt modelId="{02428E21-A45B-4C97-B477-E762666660F3}" type="pres">
      <dgm:prSet presAssocID="{C4294C31-D4DC-4186-BC82-6B09F7E7ABDB}" presName="conn2-1" presStyleLbl="parChTrans1D3" presStyleIdx="1" presStyleCnt="4"/>
      <dgm:spPr/>
      <dgm:t>
        <a:bodyPr/>
        <a:lstStyle/>
        <a:p>
          <a:endParaRPr lang="zh-CN" altLang="en-US"/>
        </a:p>
      </dgm:t>
    </dgm:pt>
    <dgm:pt modelId="{F2473AED-7798-4087-A93B-04347CC66632}" type="pres">
      <dgm:prSet presAssocID="{C4294C31-D4DC-4186-BC82-6B09F7E7ABDB}" presName="connTx" presStyleLbl="parChTrans1D3" presStyleIdx="1" presStyleCnt="4"/>
      <dgm:spPr/>
      <dgm:t>
        <a:bodyPr/>
        <a:lstStyle/>
        <a:p>
          <a:endParaRPr lang="zh-CN" altLang="en-US"/>
        </a:p>
      </dgm:t>
    </dgm:pt>
    <dgm:pt modelId="{D594ABA7-3B19-4F16-AEFA-D1BCFC1A9023}" type="pres">
      <dgm:prSet presAssocID="{AD5BF25F-9D2B-4CEB-8BE4-59F3D79958BB}" presName="root2" presStyleCnt="0"/>
      <dgm:spPr/>
    </dgm:pt>
    <dgm:pt modelId="{5FEDE8D5-3B77-45D2-85D8-17CD895C3B8D}" type="pres">
      <dgm:prSet presAssocID="{AD5BF25F-9D2B-4CEB-8BE4-59F3D79958BB}" presName="LevelTwoTextNode" presStyleLbl="node3" presStyleIdx="1" presStyleCnt="4">
        <dgm:presLayoutVars>
          <dgm:chPref val="3"/>
        </dgm:presLayoutVars>
      </dgm:prSet>
      <dgm:spPr/>
      <dgm:t>
        <a:bodyPr/>
        <a:lstStyle/>
        <a:p>
          <a:endParaRPr lang="zh-CN" altLang="en-US"/>
        </a:p>
      </dgm:t>
    </dgm:pt>
    <dgm:pt modelId="{E9144229-5B8D-4293-A471-99D573D7129B}" type="pres">
      <dgm:prSet presAssocID="{AD5BF25F-9D2B-4CEB-8BE4-59F3D79958BB}" presName="level3hierChild" presStyleCnt="0"/>
      <dgm:spPr/>
    </dgm:pt>
    <dgm:pt modelId="{91A1C2B0-C84C-4B9F-9FE7-71510D016584}" type="pres">
      <dgm:prSet presAssocID="{F1F9AD1B-3C64-4FFD-8CC6-B2CAA32F7172}" presName="conn2-1" presStyleLbl="parChTrans1D2" presStyleIdx="2" presStyleCnt="3"/>
      <dgm:spPr/>
      <dgm:t>
        <a:bodyPr/>
        <a:lstStyle/>
        <a:p>
          <a:endParaRPr lang="zh-CN" altLang="en-US"/>
        </a:p>
      </dgm:t>
    </dgm:pt>
    <dgm:pt modelId="{F631FCBA-CC70-42D9-9208-06264685ACCF}" type="pres">
      <dgm:prSet presAssocID="{F1F9AD1B-3C64-4FFD-8CC6-B2CAA32F7172}" presName="connTx" presStyleLbl="parChTrans1D2" presStyleIdx="2" presStyleCnt="3"/>
      <dgm:spPr/>
      <dgm:t>
        <a:bodyPr/>
        <a:lstStyle/>
        <a:p>
          <a:endParaRPr lang="zh-CN" altLang="en-US"/>
        </a:p>
      </dgm:t>
    </dgm:pt>
    <dgm:pt modelId="{935D5629-008B-4AFA-86B0-73E657E449BD}" type="pres">
      <dgm:prSet presAssocID="{39979E68-8289-4307-95D7-82AC15790FE5}" presName="root2" presStyleCnt="0"/>
      <dgm:spPr/>
    </dgm:pt>
    <dgm:pt modelId="{4EF5866E-FEA9-4BF9-96F6-166C941E3BE2}" type="pres">
      <dgm:prSet presAssocID="{39979E68-8289-4307-95D7-82AC15790FE5}" presName="LevelTwoTextNode" presStyleLbl="node2" presStyleIdx="2" presStyleCnt="3">
        <dgm:presLayoutVars>
          <dgm:chPref val="3"/>
        </dgm:presLayoutVars>
      </dgm:prSet>
      <dgm:spPr/>
      <dgm:t>
        <a:bodyPr/>
        <a:lstStyle/>
        <a:p>
          <a:endParaRPr lang="zh-CN" altLang="en-US"/>
        </a:p>
      </dgm:t>
    </dgm:pt>
    <dgm:pt modelId="{019B22C7-BB59-440C-86C5-E3ADA672E001}" type="pres">
      <dgm:prSet presAssocID="{39979E68-8289-4307-95D7-82AC15790FE5}" presName="level3hierChild" presStyleCnt="0"/>
      <dgm:spPr/>
    </dgm:pt>
    <dgm:pt modelId="{58816D76-5A6E-448A-9D79-8D70C55E9EF6}" type="pres">
      <dgm:prSet presAssocID="{4B93849E-8750-451A-9163-5487E51823FB}" presName="conn2-1" presStyleLbl="parChTrans1D3" presStyleIdx="2" presStyleCnt="4"/>
      <dgm:spPr/>
      <dgm:t>
        <a:bodyPr/>
        <a:lstStyle/>
        <a:p>
          <a:endParaRPr lang="zh-CN" altLang="en-US"/>
        </a:p>
      </dgm:t>
    </dgm:pt>
    <dgm:pt modelId="{6AD78A5B-23EF-4E4F-892D-15E047D5277C}" type="pres">
      <dgm:prSet presAssocID="{4B93849E-8750-451A-9163-5487E51823FB}" presName="connTx" presStyleLbl="parChTrans1D3" presStyleIdx="2" presStyleCnt="4"/>
      <dgm:spPr/>
      <dgm:t>
        <a:bodyPr/>
        <a:lstStyle/>
        <a:p>
          <a:endParaRPr lang="zh-CN" altLang="en-US"/>
        </a:p>
      </dgm:t>
    </dgm:pt>
    <dgm:pt modelId="{4E0D6265-34BC-4648-BF6A-B01CB5580FD3}" type="pres">
      <dgm:prSet presAssocID="{471C4804-661D-44A9-A347-C5063449A925}" presName="root2" presStyleCnt="0"/>
      <dgm:spPr/>
    </dgm:pt>
    <dgm:pt modelId="{914A5364-B218-404C-ACBC-D803427FED6A}" type="pres">
      <dgm:prSet presAssocID="{471C4804-661D-44A9-A347-C5063449A925}" presName="LevelTwoTextNode" presStyleLbl="node3" presStyleIdx="2" presStyleCnt="4">
        <dgm:presLayoutVars>
          <dgm:chPref val="3"/>
        </dgm:presLayoutVars>
      </dgm:prSet>
      <dgm:spPr/>
      <dgm:t>
        <a:bodyPr/>
        <a:lstStyle/>
        <a:p>
          <a:endParaRPr lang="zh-CN" altLang="en-US"/>
        </a:p>
      </dgm:t>
    </dgm:pt>
    <dgm:pt modelId="{35D27C00-A64D-494C-9176-A468B83D68A9}" type="pres">
      <dgm:prSet presAssocID="{471C4804-661D-44A9-A347-C5063449A925}" presName="level3hierChild" presStyleCnt="0"/>
      <dgm:spPr/>
    </dgm:pt>
    <dgm:pt modelId="{73EFB0E9-3A5A-41A5-9278-F9E15F0F5EB8}" type="pres">
      <dgm:prSet presAssocID="{16D65F12-A6D4-4FC9-BBC5-7570F8E5B8B7}" presName="conn2-1" presStyleLbl="parChTrans1D3" presStyleIdx="3" presStyleCnt="4"/>
      <dgm:spPr/>
      <dgm:t>
        <a:bodyPr/>
        <a:lstStyle/>
        <a:p>
          <a:endParaRPr lang="zh-CN" altLang="en-US"/>
        </a:p>
      </dgm:t>
    </dgm:pt>
    <dgm:pt modelId="{27EA367D-92D4-40A4-B6B3-3B96A66FF89A}" type="pres">
      <dgm:prSet presAssocID="{16D65F12-A6D4-4FC9-BBC5-7570F8E5B8B7}" presName="connTx" presStyleLbl="parChTrans1D3" presStyleIdx="3" presStyleCnt="4"/>
      <dgm:spPr/>
      <dgm:t>
        <a:bodyPr/>
        <a:lstStyle/>
        <a:p>
          <a:endParaRPr lang="zh-CN" altLang="en-US"/>
        </a:p>
      </dgm:t>
    </dgm:pt>
    <dgm:pt modelId="{43A412C8-CF89-4715-8EF7-E8EBEE330723}" type="pres">
      <dgm:prSet presAssocID="{E60612EB-3602-4BF7-B1C4-ED8131A4DCC8}" presName="root2" presStyleCnt="0"/>
      <dgm:spPr/>
    </dgm:pt>
    <dgm:pt modelId="{A07C5283-0406-4FFA-9657-6AAE8B924E13}" type="pres">
      <dgm:prSet presAssocID="{E60612EB-3602-4BF7-B1C4-ED8131A4DCC8}" presName="LevelTwoTextNode" presStyleLbl="node3" presStyleIdx="3" presStyleCnt="4">
        <dgm:presLayoutVars>
          <dgm:chPref val="3"/>
        </dgm:presLayoutVars>
      </dgm:prSet>
      <dgm:spPr/>
      <dgm:t>
        <a:bodyPr/>
        <a:lstStyle/>
        <a:p>
          <a:endParaRPr lang="zh-CN" altLang="en-US"/>
        </a:p>
      </dgm:t>
    </dgm:pt>
    <dgm:pt modelId="{203B54E5-08E9-4E19-A66A-B20B086B4755}" type="pres">
      <dgm:prSet presAssocID="{E60612EB-3602-4BF7-B1C4-ED8131A4DCC8}" presName="level3hierChild" presStyleCnt="0"/>
      <dgm:spPr/>
    </dgm:pt>
  </dgm:ptLst>
  <dgm:cxnLst>
    <dgm:cxn modelId="{F28A2A3F-CA33-4B73-944C-14895F4C4E36}" type="presOf" srcId="{CC65990D-3986-4E17-9426-170AB44E781F}" destId="{2C3665A7-708A-4DD8-916A-AA1D77FB9AE3}" srcOrd="1" destOrd="0" presId="urn:microsoft.com/office/officeart/2005/8/layout/hierarchy2"/>
    <dgm:cxn modelId="{11F0CB05-9320-47E2-93E4-46C7965C1CDF}" srcId="{FF525FF0-C03F-4E5A-A03E-A3ECDE52E7D1}" destId="{D7E93007-2571-4373-B0DD-D2C925ED6F0B}" srcOrd="0" destOrd="0" parTransId="{36CF8DC5-B5B8-4C36-A673-AD07B7C9562D}" sibTransId="{A4D7701E-F661-43E8-89A4-4CCC1D170DFD}"/>
    <dgm:cxn modelId="{F503F879-814D-496B-9717-5E340D53C831}" type="presOf" srcId="{14A61D46-5158-48EC-9067-E43363CE27E9}" destId="{B380FE5A-B915-45F6-9C93-CA8B1B5B670D}" srcOrd="0" destOrd="0" presId="urn:microsoft.com/office/officeart/2005/8/layout/hierarchy2"/>
    <dgm:cxn modelId="{17E50BCD-6ED5-4182-980A-5D2D18A3E690}" type="presOf" srcId="{FF525FF0-C03F-4E5A-A03E-A3ECDE52E7D1}" destId="{FD926EE2-6A80-430F-9DEB-1C1585EE997E}" srcOrd="0" destOrd="0" presId="urn:microsoft.com/office/officeart/2005/8/layout/hierarchy2"/>
    <dgm:cxn modelId="{54E41FF8-3A42-422A-ABED-D74536147E8C}" type="presOf" srcId="{16D65F12-A6D4-4FC9-BBC5-7570F8E5B8B7}" destId="{27EA367D-92D4-40A4-B6B3-3B96A66FF89A}" srcOrd="1" destOrd="0" presId="urn:microsoft.com/office/officeart/2005/8/layout/hierarchy2"/>
    <dgm:cxn modelId="{637ECF74-85A5-4507-B951-991F7AAD2869}" type="presOf" srcId="{C4294C31-D4DC-4186-BC82-6B09F7E7ABDB}" destId="{F2473AED-7798-4087-A93B-04347CC66632}" srcOrd="1" destOrd="0" presId="urn:microsoft.com/office/officeart/2005/8/layout/hierarchy2"/>
    <dgm:cxn modelId="{F645FB4B-ADA4-45D3-9411-C2A5000F4106}" srcId="{39979E68-8289-4307-95D7-82AC15790FE5}" destId="{E60612EB-3602-4BF7-B1C4-ED8131A4DCC8}" srcOrd="1" destOrd="0" parTransId="{16D65F12-A6D4-4FC9-BBC5-7570F8E5B8B7}" sibTransId="{3D4C5314-EB8E-4255-8D93-81BEE4FF4614}"/>
    <dgm:cxn modelId="{35663C31-0D10-42FF-A69F-2CB7F7B6BBB3}" srcId="{D7E93007-2571-4373-B0DD-D2C925ED6F0B}" destId="{8E47B68D-44CC-4B88-AFCF-3C87EEDB85D1}" srcOrd="3" destOrd="0" parTransId="{CC65990D-3986-4E17-9426-170AB44E781F}" sibTransId="{5B384F95-9752-45CC-BB91-DE3DB780DD00}"/>
    <dgm:cxn modelId="{32623EB0-E03B-4DD0-9084-2EB570BE51FC}" type="presOf" srcId="{4B93849E-8750-451A-9163-5487E51823FB}" destId="{58816D76-5A6E-448A-9D79-8D70C55E9EF6}" srcOrd="0" destOrd="0" presId="urn:microsoft.com/office/officeart/2005/8/layout/hierarchy2"/>
    <dgm:cxn modelId="{AAD4738A-DDCA-4D38-A0E1-B34155811E34}" type="presOf" srcId="{C4294C31-D4DC-4186-BC82-6B09F7E7ABDB}" destId="{02428E21-A45B-4C97-B477-E762666660F3}" srcOrd="0" destOrd="0" presId="urn:microsoft.com/office/officeart/2005/8/layout/hierarchy2"/>
    <dgm:cxn modelId="{1B109282-93E7-45E2-BD05-40071797FA4E}" type="presOf" srcId="{8E47B68D-44CC-4B88-AFCF-3C87EEDB85D1}" destId="{F79B2D2A-EA20-4BA4-8946-14552A8442B1}" srcOrd="0" destOrd="0" presId="urn:microsoft.com/office/officeart/2005/8/layout/hierarchy2"/>
    <dgm:cxn modelId="{CA48C366-9288-4CF7-9E2D-6B1AB5AB2B05}" type="presOf" srcId="{C34C4415-5059-4471-ADED-7D57975519F2}" destId="{08873314-2AA9-4584-B396-5290D3C82E77}" srcOrd="1" destOrd="0" presId="urn:microsoft.com/office/officeart/2005/8/layout/hierarchy2"/>
    <dgm:cxn modelId="{078457B2-EECC-471B-9E80-84B1B3FE04A1}" type="presOf" srcId="{FCFA8515-FEC0-4001-95B3-2B495D5F70EC}" destId="{FFFFE940-B8D0-45E4-AE01-0D149DB8E711}" srcOrd="0" destOrd="0" presId="urn:microsoft.com/office/officeart/2005/8/layout/hierarchy2"/>
    <dgm:cxn modelId="{522E3BE1-76DB-4BD2-BC35-F81E9194F48C}" type="presOf" srcId="{574DCF4A-5DBA-4F8F-B487-30A49C6C96CD}" destId="{E65E5F2F-FE7D-4B81-9652-E7DFB73CF3FE}" srcOrd="0" destOrd="0" presId="urn:microsoft.com/office/officeart/2005/8/layout/hierarchy2"/>
    <dgm:cxn modelId="{C970715A-6BD5-452A-BEF8-1E66C96DB8F2}" type="presOf" srcId="{B34E5D49-25AF-4931-8983-8001C3D257CA}" destId="{1869FF03-6F33-49F6-AE03-92A9512DA3B5}" srcOrd="1" destOrd="0" presId="urn:microsoft.com/office/officeart/2005/8/layout/hierarchy2"/>
    <dgm:cxn modelId="{5B71EA42-8E3A-402C-B011-8ED44B3D4A90}" type="presOf" srcId="{3AE2F04A-8405-449A-8494-D901A410757D}" destId="{B82FECAA-CA11-4036-BAB6-74AF49FCC5F9}" srcOrd="1" destOrd="0" presId="urn:microsoft.com/office/officeart/2005/8/layout/hierarchy2"/>
    <dgm:cxn modelId="{DDAB8AF7-D626-41E1-B314-4E17368556FB}" type="presOf" srcId="{574DCF4A-5DBA-4F8F-B487-30A49C6C96CD}" destId="{6D8E9A92-87AB-441A-B570-BF8E6638EA18}" srcOrd="1" destOrd="0" presId="urn:microsoft.com/office/officeart/2005/8/layout/hierarchy2"/>
    <dgm:cxn modelId="{B268FE6B-5641-4786-AA29-1F407F368160}" type="presOf" srcId="{16D65F12-A6D4-4FC9-BBC5-7570F8E5B8B7}" destId="{73EFB0E9-3A5A-41A5-9278-F9E15F0F5EB8}" srcOrd="0" destOrd="0" presId="urn:microsoft.com/office/officeart/2005/8/layout/hierarchy2"/>
    <dgm:cxn modelId="{51602560-0A36-4E17-BA95-E9D1CC008EBF}" type="presOf" srcId="{14A61D46-5158-48EC-9067-E43363CE27E9}" destId="{D601603E-0E61-42CB-930E-0A6864C08B2C}" srcOrd="1" destOrd="0" presId="urn:microsoft.com/office/officeart/2005/8/layout/hierarchy2"/>
    <dgm:cxn modelId="{65C6A1C1-9AED-44D5-A4B1-2410AC8CDBEB}" srcId="{FF525FF0-C03F-4E5A-A03E-A3ECDE52E7D1}" destId="{AD5BF25F-9D2B-4CEB-8BE4-59F3D79958BB}" srcOrd="1" destOrd="0" parTransId="{C4294C31-D4DC-4186-BC82-6B09F7E7ABDB}" sibTransId="{0A98F448-4B9C-430F-8632-BBC706B383FF}"/>
    <dgm:cxn modelId="{5601E70F-6CAD-463C-B33E-8A2964DC7837}" type="presOf" srcId="{8A3A24BA-7E43-417C-847F-522AFC3900DB}" destId="{E7D86ED9-AF5A-4BBB-B26A-7AABFCB95EB2}" srcOrd="0" destOrd="0" presId="urn:microsoft.com/office/officeart/2005/8/layout/hierarchy2"/>
    <dgm:cxn modelId="{6C641FC4-3A1D-4C3E-BAAE-14A9001E64BB}" type="presOf" srcId="{471C4804-661D-44A9-A347-C5063449A925}" destId="{914A5364-B218-404C-ACBC-D803427FED6A}" srcOrd="0" destOrd="0" presId="urn:microsoft.com/office/officeart/2005/8/layout/hierarchy2"/>
    <dgm:cxn modelId="{06E1773B-85B3-44E5-B525-25831822ABDD}" type="presOf" srcId="{2DE43C3C-58B8-4D29-BC62-551EB5BAD295}" destId="{345E51CA-F89B-4DE3-92A6-42E9B76ED947}" srcOrd="0" destOrd="0" presId="urn:microsoft.com/office/officeart/2005/8/layout/hierarchy2"/>
    <dgm:cxn modelId="{8E2ECFED-74DF-4441-B791-F1B621C07053}" type="presOf" srcId="{36CF8DC5-B5B8-4C36-A673-AD07B7C9562D}" destId="{6084D133-684F-4A2D-8DAB-E72D6DA9D760}" srcOrd="0" destOrd="0" presId="urn:microsoft.com/office/officeart/2005/8/layout/hierarchy2"/>
    <dgm:cxn modelId="{6D4AEE53-39B3-4687-ACA3-44FB866ADEAD}" srcId="{D7E93007-2571-4373-B0DD-D2C925ED6F0B}" destId="{8A3A24BA-7E43-417C-847F-522AFC3900DB}" srcOrd="2" destOrd="0" parTransId="{3AE2F04A-8405-449A-8494-D901A410757D}" sibTransId="{D1124B82-19F1-4100-AD73-3902CBA34025}"/>
    <dgm:cxn modelId="{F5281AC5-CF94-420E-8F59-F7ADA99C53DB}" type="presOf" srcId="{AD5BF25F-9D2B-4CEB-8BE4-59F3D79958BB}" destId="{5FEDE8D5-3B77-45D2-85D8-17CD895C3B8D}" srcOrd="0" destOrd="0" presId="urn:microsoft.com/office/officeart/2005/8/layout/hierarchy2"/>
    <dgm:cxn modelId="{38E1DD10-4F95-437D-AB69-53BACD217200}" type="presOf" srcId="{36CF8DC5-B5B8-4C36-A673-AD07B7C9562D}" destId="{919365D4-1381-42E8-BCC7-6B981851E9C7}" srcOrd="1" destOrd="0" presId="urn:microsoft.com/office/officeart/2005/8/layout/hierarchy2"/>
    <dgm:cxn modelId="{5FC5A64E-B5DD-4766-9614-F7C6C8D665AA}" srcId="{DD638991-AA3C-4C2E-BFC0-437F1A0AF974}" destId="{39979E68-8289-4307-95D7-82AC15790FE5}" srcOrd="2" destOrd="0" parTransId="{F1F9AD1B-3C64-4FFD-8CC6-B2CAA32F7172}" sibTransId="{98E22FB2-C50B-4030-8650-2FE816A8580C}"/>
    <dgm:cxn modelId="{4E234BF2-73DA-4BE8-B041-27E48A14139B}" srcId="{9A568A09-5187-48D2-890E-1396FA270EE2}" destId="{DD638991-AA3C-4C2E-BFC0-437F1A0AF974}" srcOrd="0" destOrd="0" parTransId="{7EBD3609-ACF7-4719-B3DA-839AFD14C113}" sibTransId="{A24FACE1-BACB-42C6-801A-EEEA570B2262}"/>
    <dgm:cxn modelId="{637D00CE-B14B-4311-BED6-46E877A75B70}" type="presOf" srcId="{9A568A09-5187-48D2-890E-1396FA270EE2}" destId="{7CB4D2F4-7D13-417A-AD51-0B58FBD04279}" srcOrd="0" destOrd="0" presId="urn:microsoft.com/office/officeart/2005/8/layout/hierarchy2"/>
    <dgm:cxn modelId="{6527CA29-8636-44D8-9025-7A4DF816AF0C}" type="presOf" srcId="{4B93849E-8750-451A-9163-5487E51823FB}" destId="{6AD78A5B-23EF-4E4F-892D-15E047D5277C}" srcOrd="1" destOrd="0" presId="urn:microsoft.com/office/officeart/2005/8/layout/hierarchy2"/>
    <dgm:cxn modelId="{E0EDA6F5-4CDC-41FA-B1A3-658E1D87D8E8}" srcId="{D7E93007-2571-4373-B0DD-D2C925ED6F0B}" destId="{FCFA8515-FEC0-4001-95B3-2B495D5F70EC}" srcOrd="0" destOrd="0" parTransId="{574DCF4A-5DBA-4F8F-B487-30A49C6C96CD}" sibTransId="{7E6A49B2-ADEA-4AF6-9984-EC2996984588}"/>
    <dgm:cxn modelId="{06B0FF6E-7BA9-4C67-9316-5F91E48A7B74}" srcId="{39979E68-8289-4307-95D7-82AC15790FE5}" destId="{471C4804-661D-44A9-A347-C5063449A925}" srcOrd="0" destOrd="0" parTransId="{4B93849E-8750-451A-9163-5487E51823FB}" sibTransId="{B0D2C5CE-E061-4029-A06D-43C9329FE0C1}"/>
    <dgm:cxn modelId="{8FEFEEB4-940D-4BAF-8257-B6D71C89D6E1}" type="presOf" srcId="{F1F9AD1B-3C64-4FFD-8CC6-B2CAA32F7172}" destId="{F631FCBA-CC70-42D9-9208-06264685ACCF}" srcOrd="1" destOrd="0" presId="urn:microsoft.com/office/officeart/2005/8/layout/hierarchy2"/>
    <dgm:cxn modelId="{463DA1F4-AB5F-4CB0-AC4B-111D0C993DA9}" srcId="{DD638991-AA3C-4C2E-BFC0-437F1A0AF974}" destId="{5A11A9B2-62AD-4E58-A534-1F3FEA6023EF}" srcOrd="0" destOrd="0" parTransId="{14A61D46-5158-48EC-9067-E43363CE27E9}" sibTransId="{069EF9EA-8C61-46B4-BDBD-72D581AE999C}"/>
    <dgm:cxn modelId="{2593F171-49FF-4A0A-9AD2-E9956615BF5E}" type="presOf" srcId="{DD638991-AA3C-4C2E-BFC0-437F1A0AF974}" destId="{D2BC5B10-9680-4AE8-A4EA-868CFB85D771}" srcOrd="0" destOrd="0" presId="urn:microsoft.com/office/officeart/2005/8/layout/hierarchy2"/>
    <dgm:cxn modelId="{7C38B018-EFD5-4665-9404-C09678A6FEE9}" type="presOf" srcId="{F1F9AD1B-3C64-4FFD-8CC6-B2CAA32F7172}" destId="{91A1C2B0-C84C-4B9F-9FE7-71510D016584}" srcOrd="0" destOrd="0" presId="urn:microsoft.com/office/officeart/2005/8/layout/hierarchy2"/>
    <dgm:cxn modelId="{AF7FF406-F0F8-4A86-90AC-3B85EFAFF768}" type="presOf" srcId="{C34C4415-5059-4471-ADED-7D57975519F2}" destId="{E703047E-9E0F-41B9-A72F-7C59011E2D74}" srcOrd="0" destOrd="0" presId="urn:microsoft.com/office/officeart/2005/8/layout/hierarchy2"/>
    <dgm:cxn modelId="{F06237DE-B24C-40FD-981B-0FF476867085}" srcId="{DD638991-AA3C-4C2E-BFC0-437F1A0AF974}" destId="{FF525FF0-C03F-4E5A-A03E-A3ECDE52E7D1}" srcOrd="1" destOrd="0" parTransId="{B34E5D49-25AF-4931-8983-8001C3D257CA}" sibTransId="{5639D68B-5DFF-4E03-880B-6CF271F3F13C}"/>
    <dgm:cxn modelId="{6ABEB6C8-DEF8-4360-BD53-9975E7DEB639}" type="presOf" srcId="{D7E93007-2571-4373-B0DD-D2C925ED6F0B}" destId="{07C1EC0F-B919-4C40-86A2-5E275256B604}" srcOrd="0" destOrd="0" presId="urn:microsoft.com/office/officeart/2005/8/layout/hierarchy2"/>
    <dgm:cxn modelId="{8E34851F-B72D-4DEC-B298-E36523A772BC}" type="presOf" srcId="{3AE2F04A-8405-449A-8494-D901A410757D}" destId="{ED2153EB-E38C-420B-898D-F9483C5264EA}" srcOrd="0" destOrd="0" presId="urn:microsoft.com/office/officeart/2005/8/layout/hierarchy2"/>
    <dgm:cxn modelId="{4AB32DC3-DC31-4C5F-8507-87C3FBA3721C}" type="presOf" srcId="{5A11A9B2-62AD-4E58-A534-1F3FEA6023EF}" destId="{708DD6E9-385C-4186-99BE-A26DBBAF99EA}" srcOrd="0" destOrd="0" presId="urn:microsoft.com/office/officeart/2005/8/layout/hierarchy2"/>
    <dgm:cxn modelId="{0E2A8668-459E-439E-81F3-DC144EB0972A}" type="presOf" srcId="{CC65990D-3986-4E17-9426-170AB44E781F}" destId="{C3C3E26F-6630-4DE2-8C76-46FC9975F5B0}" srcOrd="0" destOrd="0" presId="urn:microsoft.com/office/officeart/2005/8/layout/hierarchy2"/>
    <dgm:cxn modelId="{5A566EA9-4A35-4ED7-8273-D7E1F96E6041}" type="presOf" srcId="{39979E68-8289-4307-95D7-82AC15790FE5}" destId="{4EF5866E-FEA9-4BF9-96F6-166C941E3BE2}" srcOrd="0" destOrd="0" presId="urn:microsoft.com/office/officeart/2005/8/layout/hierarchy2"/>
    <dgm:cxn modelId="{562540C9-5C00-481A-BAE4-9A7BAA4C0C8F}" type="presOf" srcId="{E60612EB-3602-4BF7-B1C4-ED8131A4DCC8}" destId="{A07C5283-0406-4FFA-9657-6AAE8B924E13}" srcOrd="0" destOrd="0" presId="urn:microsoft.com/office/officeart/2005/8/layout/hierarchy2"/>
    <dgm:cxn modelId="{854F6B51-5E65-49D0-8C14-07210D9A73E1}" type="presOf" srcId="{B34E5D49-25AF-4931-8983-8001C3D257CA}" destId="{1B624EC8-9EA4-4943-BF2F-6C23586A538E}" srcOrd="0" destOrd="0" presId="urn:microsoft.com/office/officeart/2005/8/layout/hierarchy2"/>
    <dgm:cxn modelId="{C99C5C3A-70BA-4028-80B0-F96B3FF15203}" srcId="{D7E93007-2571-4373-B0DD-D2C925ED6F0B}" destId="{2DE43C3C-58B8-4D29-BC62-551EB5BAD295}" srcOrd="1" destOrd="0" parTransId="{C34C4415-5059-4471-ADED-7D57975519F2}" sibTransId="{DBBC0762-B79E-4C09-89F4-4067D25F6B78}"/>
    <dgm:cxn modelId="{2255A9BC-F7CC-4D6A-9A07-1B93B370CB94}" type="presParOf" srcId="{7CB4D2F4-7D13-417A-AD51-0B58FBD04279}" destId="{75E52D83-EDC7-48BB-827E-2F8B5A167047}" srcOrd="0" destOrd="0" presId="urn:microsoft.com/office/officeart/2005/8/layout/hierarchy2"/>
    <dgm:cxn modelId="{0EDCCB83-7702-4845-AFE1-367E44AF00EE}" type="presParOf" srcId="{75E52D83-EDC7-48BB-827E-2F8B5A167047}" destId="{D2BC5B10-9680-4AE8-A4EA-868CFB85D771}" srcOrd="0" destOrd="0" presId="urn:microsoft.com/office/officeart/2005/8/layout/hierarchy2"/>
    <dgm:cxn modelId="{C287D6A3-E30E-4A55-AA0A-3F780C09C472}" type="presParOf" srcId="{75E52D83-EDC7-48BB-827E-2F8B5A167047}" destId="{C826BBB2-B754-4F13-9083-A40A611F77CC}" srcOrd="1" destOrd="0" presId="urn:microsoft.com/office/officeart/2005/8/layout/hierarchy2"/>
    <dgm:cxn modelId="{953446E9-C987-4634-BC44-74CBEBF6B352}" type="presParOf" srcId="{C826BBB2-B754-4F13-9083-A40A611F77CC}" destId="{B380FE5A-B915-45F6-9C93-CA8B1B5B670D}" srcOrd="0" destOrd="0" presId="urn:microsoft.com/office/officeart/2005/8/layout/hierarchy2"/>
    <dgm:cxn modelId="{4FDE6A56-A3B9-4AF4-88D0-C873605707BC}" type="presParOf" srcId="{B380FE5A-B915-45F6-9C93-CA8B1B5B670D}" destId="{D601603E-0E61-42CB-930E-0A6864C08B2C}" srcOrd="0" destOrd="0" presId="urn:microsoft.com/office/officeart/2005/8/layout/hierarchy2"/>
    <dgm:cxn modelId="{46B65958-28F0-4A94-B812-80E76485B868}" type="presParOf" srcId="{C826BBB2-B754-4F13-9083-A40A611F77CC}" destId="{6E4950F5-6B42-4E1A-9473-6B89AC6BFEDE}" srcOrd="1" destOrd="0" presId="urn:microsoft.com/office/officeart/2005/8/layout/hierarchy2"/>
    <dgm:cxn modelId="{84520252-53DB-4244-936D-E3AA4025C642}" type="presParOf" srcId="{6E4950F5-6B42-4E1A-9473-6B89AC6BFEDE}" destId="{708DD6E9-385C-4186-99BE-A26DBBAF99EA}" srcOrd="0" destOrd="0" presId="urn:microsoft.com/office/officeart/2005/8/layout/hierarchy2"/>
    <dgm:cxn modelId="{86738192-9812-4D29-A77F-FE0DCAF9D064}" type="presParOf" srcId="{6E4950F5-6B42-4E1A-9473-6B89AC6BFEDE}" destId="{FC32A05C-5E12-43AA-B330-1DAFB30D5A84}" srcOrd="1" destOrd="0" presId="urn:microsoft.com/office/officeart/2005/8/layout/hierarchy2"/>
    <dgm:cxn modelId="{BE25AD33-FB45-412D-B40F-27E43FD9AA01}" type="presParOf" srcId="{C826BBB2-B754-4F13-9083-A40A611F77CC}" destId="{1B624EC8-9EA4-4943-BF2F-6C23586A538E}" srcOrd="2" destOrd="0" presId="urn:microsoft.com/office/officeart/2005/8/layout/hierarchy2"/>
    <dgm:cxn modelId="{8E098DEF-0B64-4155-AC32-6E1D3B4CF953}" type="presParOf" srcId="{1B624EC8-9EA4-4943-BF2F-6C23586A538E}" destId="{1869FF03-6F33-49F6-AE03-92A9512DA3B5}" srcOrd="0" destOrd="0" presId="urn:microsoft.com/office/officeart/2005/8/layout/hierarchy2"/>
    <dgm:cxn modelId="{3BD10B6F-88A1-402A-B55B-2E50FEE7A63B}" type="presParOf" srcId="{C826BBB2-B754-4F13-9083-A40A611F77CC}" destId="{412EA1AC-A4BA-4CC2-967C-81938D0048B7}" srcOrd="3" destOrd="0" presId="urn:microsoft.com/office/officeart/2005/8/layout/hierarchy2"/>
    <dgm:cxn modelId="{5762C62C-E7C0-47D1-806F-A289E7A8252C}" type="presParOf" srcId="{412EA1AC-A4BA-4CC2-967C-81938D0048B7}" destId="{FD926EE2-6A80-430F-9DEB-1C1585EE997E}" srcOrd="0" destOrd="0" presId="urn:microsoft.com/office/officeart/2005/8/layout/hierarchy2"/>
    <dgm:cxn modelId="{1A80085F-29C7-4F98-963D-36142ADD0056}" type="presParOf" srcId="{412EA1AC-A4BA-4CC2-967C-81938D0048B7}" destId="{610B04FF-700C-45B0-B89D-C75BA8D00AEA}" srcOrd="1" destOrd="0" presId="urn:microsoft.com/office/officeart/2005/8/layout/hierarchy2"/>
    <dgm:cxn modelId="{9AAFA39B-58E3-4196-BCF8-2CBE35CB431C}" type="presParOf" srcId="{610B04FF-700C-45B0-B89D-C75BA8D00AEA}" destId="{6084D133-684F-4A2D-8DAB-E72D6DA9D760}" srcOrd="0" destOrd="0" presId="urn:microsoft.com/office/officeart/2005/8/layout/hierarchy2"/>
    <dgm:cxn modelId="{49000754-2597-4748-B9ED-A7A3BB570B1F}" type="presParOf" srcId="{6084D133-684F-4A2D-8DAB-E72D6DA9D760}" destId="{919365D4-1381-42E8-BCC7-6B981851E9C7}" srcOrd="0" destOrd="0" presId="urn:microsoft.com/office/officeart/2005/8/layout/hierarchy2"/>
    <dgm:cxn modelId="{ACA70821-93DD-4305-BA11-C785705BE03B}" type="presParOf" srcId="{610B04FF-700C-45B0-B89D-C75BA8D00AEA}" destId="{1918B7CD-EC4A-442B-9FEB-588B7CC83B70}" srcOrd="1" destOrd="0" presId="urn:microsoft.com/office/officeart/2005/8/layout/hierarchy2"/>
    <dgm:cxn modelId="{686AF72A-5700-456B-9466-B51CC189B6D8}" type="presParOf" srcId="{1918B7CD-EC4A-442B-9FEB-588B7CC83B70}" destId="{07C1EC0F-B919-4C40-86A2-5E275256B604}" srcOrd="0" destOrd="0" presId="urn:microsoft.com/office/officeart/2005/8/layout/hierarchy2"/>
    <dgm:cxn modelId="{8E606651-FD6E-4DF3-86DF-95840C4EA0F1}" type="presParOf" srcId="{1918B7CD-EC4A-442B-9FEB-588B7CC83B70}" destId="{145D9DC6-3CB6-4B86-848A-198AA4B3AEBB}" srcOrd="1" destOrd="0" presId="urn:microsoft.com/office/officeart/2005/8/layout/hierarchy2"/>
    <dgm:cxn modelId="{101BBF1B-44D6-4E91-BCEC-03363CF5C5C7}" type="presParOf" srcId="{145D9DC6-3CB6-4B86-848A-198AA4B3AEBB}" destId="{E65E5F2F-FE7D-4B81-9652-E7DFB73CF3FE}" srcOrd="0" destOrd="0" presId="urn:microsoft.com/office/officeart/2005/8/layout/hierarchy2"/>
    <dgm:cxn modelId="{F2B4E7BC-E97F-42B2-9AF4-49AF6C3FA438}" type="presParOf" srcId="{E65E5F2F-FE7D-4B81-9652-E7DFB73CF3FE}" destId="{6D8E9A92-87AB-441A-B570-BF8E6638EA18}" srcOrd="0" destOrd="0" presId="urn:microsoft.com/office/officeart/2005/8/layout/hierarchy2"/>
    <dgm:cxn modelId="{5793299F-072D-41F6-B8E3-B75ECDCA756E}" type="presParOf" srcId="{145D9DC6-3CB6-4B86-848A-198AA4B3AEBB}" destId="{11446C95-37A5-4F10-9556-8DFBA74D1D75}" srcOrd="1" destOrd="0" presId="urn:microsoft.com/office/officeart/2005/8/layout/hierarchy2"/>
    <dgm:cxn modelId="{C427E62F-2B51-4C33-9CA6-B9BF45F1C148}" type="presParOf" srcId="{11446C95-37A5-4F10-9556-8DFBA74D1D75}" destId="{FFFFE940-B8D0-45E4-AE01-0D149DB8E711}" srcOrd="0" destOrd="0" presId="urn:microsoft.com/office/officeart/2005/8/layout/hierarchy2"/>
    <dgm:cxn modelId="{9FB30D2A-5DCE-48AD-BDDE-16748483A17A}" type="presParOf" srcId="{11446C95-37A5-4F10-9556-8DFBA74D1D75}" destId="{F25EEEE5-B91A-4372-A521-1566D1BFEC38}" srcOrd="1" destOrd="0" presId="urn:microsoft.com/office/officeart/2005/8/layout/hierarchy2"/>
    <dgm:cxn modelId="{164EED9C-5E8A-4C70-96CB-0C0301E10292}" type="presParOf" srcId="{145D9DC6-3CB6-4B86-848A-198AA4B3AEBB}" destId="{E703047E-9E0F-41B9-A72F-7C59011E2D74}" srcOrd="2" destOrd="0" presId="urn:microsoft.com/office/officeart/2005/8/layout/hierarchy2"/>
    <dgm:cxn modelId="{41789ACD-C853-45BD-B006-4D01C98404D7}" type="presParOf" srcId="{E703047E-9E0F-41B9-A72F-7C59011E2D74}" destId="{08873314-2AA9-4584-B396-5290D3C82E77}" srcOrd="0" destOrd="0" presId="urn:microsoft.com/office/officeart/2005/8/layout/hierarchy2"/>
    <dgm:cxn modelId="{3E977242-248D-4732-A13F-73C994E4759F}" type="presParOf" srcId="{145D9DC6-3CB6-4B86-848A-198AA4B3AEBB}" destId="{0AF6EB9F-BD2E-4FE9-9126-0910B8FBAEC4}" srcOrd="3" destOrd="0" presId="urn:microsoft.com/office/officeart/2005/8/layout/hierarchy2"/>
    <dgm:cxn modelId="{DB005D14-7412-46AA-9397-341A88B9770C}" type="presParOf" srcId="{0AF6EB9F-BD2E-4FE9-9126-0910B8FBAEC4}" destId="{345E51CA-F89B-4DE3-92A6-42E9B76ED947}" srcOrd="0" destOrd="0" presId="urn:microsoft.com/office/officeart/2005/8/layout/hierarchy2"/>
    <dgm:cxn modelId="{3214E5E1-F046-4F23-AE1B-107B7006C57F}" type="presParOf" srcId="{0AF6EB9F-BD2E-4FE9-9126-0910B8FBAEC4}" destId="{74FF619E-7A50-48A5-BFA9-B708117A6E33}" srcOrd="1" destOrd="0" presId="urn:microsoft.com/office/officeart/2005/8/layout/hierarchy2"/>
    <dgm:cxn modelId="{0D7A53FE-9FD7-4178-AFD7-ACDB709ED8DD}" type="presParOf" srcId="{145D9DC6-3CB6-4B86-848A-198AA4B3AEBB}" destId="{ED2153EB-E38C-420B-898D-F9483C5264EA}" srcOrd="4" destOrd="0" presId="urn:microsoft.com/office/officeart/2005/8/layout/hierarchy2"/>
    <dgm:cxn modelId="{909CF470-E3A7-4FB6-A5F3-09B12287D3DF}" type="presParOf" srcId="{ED2153EB-E38C-420B-898D-F9483C5264EA}" destId="{B82FECAA-CA11-4036-BAB6-74AF49FCC5F9}" srcOrd="0" destOrd="0" presId="urn:microsoft.com/office/officeart/2005/8/layout/hierarchy2"/>
    <dgm:cxn modelId="{4FCDDFEF-FC4D-460B-B3B4-C1D88FE8A574}" type="presParOf" srcId="{145D9DC6-3CB6-4B86-848A-198AA4B3AEBB}" destId="{605B17D1-7522-40B9-9109-7857A5126B95}" srcOrd="5" destOrd="0" presId="urn:microsoft.com/office/officeart/2005/8/layout/hierarchy2"/>
    <dgm:cxn modelId="{42EFB122-C85C-43CF-B293-B35E02062E6E}" type="presParOf" srcId="{605B17D1-7522-40B9-9109-7857A5126B95}" destId="{E7D86ED9-AF5A-4BBB-B26A-7AABFCB95EB2}" srcOrd="0" destOrd="0" presId="urn:microsoft.com/office/officeart/2005/8/layout/hierarchy2"/>
    <dgm:cxn modelId="{FFB9A5DB-E719-460C-A39A-DA5DF864B6C4}" type="presParOf" srcId="{605B17D1-7522-40B9-9109-7857A5126B95}" destId="{32CE2821-B2E1-40B9-BBA7-036CF24FFDF3}" srcOrd="1" destOrd="0" presId="urn:microsoft.com/office/officeart/2005/8/layout/hierarchy2"/>
    <dgm:cxn modelId="{F8CF1FCA-9C12-41A8-BA25-FDA0B1FF0ECA}" type="presParOf" srcId="{145D9DC6-3CB6-4B86-848A-198AA4B3AEBB}" destId="{C3C3E26F-6630-4DE2-8C76-46FC9975F5B0}" srcOrd="6" destOrd="0" presId="urn:microsoft.com/office/officeart/2005/8/layout/hierarchy2"/>
    <dgm:cxn modelId="{F7953D1E-1181-47AA-B948-C35E1C7BD5C1}" type="presParOf" srcId="{C3C3E26F-6630-4DE2-8C76-46FC9975F5B0}" destId="{2C3665A7-708A-4DD8-916A-AA1D77FB9AE3}" srcOrd="0" destOrd="0" presId="urn:microsoft.com/office/officeart/2005/8/layout/hierarchy2"/>
    <dgm:cxn modelId="{4C7838CF-EA2C-404A-B6F3-26731A3B2069}" type="presParOf" srcId="{145D9DC6-3CB6-4B86-848A-198AA4B3AEBB}" destId="{1F23E1CC-C9DA-4379-9A80-E93F9FA4E644}" srcOrd="7" destOrd="0" presId="urn:microsoft.com/office/officeart/2005/8/layout/hierarchy2"/>
    <dgm:cxn modelId="{B9A18AB7-1483-48D9-B4C1-3FE62B30FE0B}" type="presParOf" srcId="{1F23E1CC-C9DA-4379-9A80-E93F9FA4E644}" destId="{F79B2D2A-EA20-4BA4-8946-14552A8442B1}" srcOrd="0" destOrd="0" presId="urn:microsoft.com/office/officeart/2005/8/layout/hierarchy2"/>
    <dgm:cxn modelId="{E6190C44-E0BB-438D-924A-471C1EA4B826}" type="presParOf" srcId="{1F23E1CC-C9DA-4379-9A80-E93F9FA4E644}" destId="{D3789201-B51F-461A-89B6-049A38BB9E2B}" srcOrd="1" destOrd="0" presId="urn:microsoft.com/office/officeart/2005/8/layout/hierarchy2"/>
    <dgm:cxn modelId="{C4EFAFC7-E5D8-4E08-886E-6F7F62FCFBCC}" type="presParOf" srcId="{610B04FF-700C-45B0-B89D-C75BA8D00AEA}" destId="{02428E21-A45B-4C97-B477-E762666660F3}" srcOrd="2" destOrd="0" presId="urn:microsoft.com/office/officeart/2005/8/layout/hierarchy2"/>
    <dgm:cxn modelId="{DF9DB72A-8DE5-434E-89A0-8CBB7C6A7627}" type="presParOf" srcId="{02428E21-A45B-4C97-B477-E762666660F3}" destId="{F2473AED-7798-4087-A93B-04347CC66632}" srcOrd="0" destOrd="0" presId="urn:microsoft.com/office/officeart/2005/8/layout/hierarchy2"/>
    <dgm:cxn modelId="{5E492237-C253-4332-B0E3-92A5BADFBDF6}" type="presParOf" srcId="{610B04FF-700C-45B0-B89D-C75BA8D00AEA}" destId="{D594ABA7-3B19-4F16-AEFA-D1BCFC1A9023}" srcOrd="3" destOrd="0" presId="urn:microsoft.com/office/officeart/2005/8/layout/hierarchy2"/>
    <dgm:cxn modelId="{CAD2F86F-7674-4C0C-9D71-2870EB11FB46}" type="presParOf" srcId="{D594ABA7-3B19-4F16-AEFA-D1BCFC1A9023}" destId="{5FEDE8D5-3B77-45D2-85D8-17CD895C3B8D}" srcOrd="0" destOrd="0" presId="urn:microsoft.com/office/officeart/2005/8/layout/hierarchy2"/>
    <dgm:cxn modelId="{95842262-9336-4AA3-8558-229EB54CD301}" type="presParOf" srcId="{D594ABA7-3B19-4F16-AEFA-D1BCFC1A9023}" destId="{E9144229-5B8D-4293-A471-99D573D7129B}" srcOrd="1" destOrd="0" presId="urn:microsoft.com/office/officeart/2005/8/layout/hierarchy2"/>
    <dgm:cxn modelId="{E9479397-2BB1-4553-910C-4B40069FDE4D}" type="presParOf" srcId="{C826BBB2-B754-4F13-9083-A40A611F77CC}" destId="{91A1C2B0-C84C-4B9F-9FE7-71510D016584}" srcOrd="4" destOrd="0" presId="urn:microsoft.com/office/officeart/2005/8/layout/hierarchy2"/>
    <dgm:cxn modelId="{A6D67402-0143-4AA1-97C3-F2B2D96FE70B}" type="presParOf" srcId="{91A1C2B0-C84C-4B9F-9FE7-71510D016584}" destId="{F631FCBA-CC70-42D9-9208-06264685ACCF}" srcOrd="0" destOrd="0" presId="urn:microsoft.com/office/officeart/2005/8/layout/hierarchy2"/>
    <dgm:cxn modelId="{09D7B2FF-C86F-400B-A1CD-85CBFE01162F}" type="presParOf" srcId="{C826BBB2-B754-4F13-9083-A40A611F77CC}" destId="{935D5629-008B-4AFA-86B0-73E657E449BD}" srcOrd="5" destOrd="0" presId="urn:microsoft.com/office/officeart/2005/8/layout/hierarchy2"/>
    <dgm:cxn modelId="{ED437BFB-26AA-4FBC-93FE-E1CED903409F}" type="presParOf" srcId="{935D5629-008B-4AFA-86B0-73E657E449BD}" destId="{4EF5866E-FEA9-4BF9-96F6-166C941E3BE2}" srcOrd="0" destOrd="0" presId="urn:microsoft.com/office/officeart/2005/8/layout/hierarchy2"/>
    <dgm:cxn modelId="{8D5D14C6-4DAE-4842-8F09-B9FEC61CD6F7}" type="presParOf" srcId="{935D5629-008B-4AFA-86B0-73E657E449BD}" destId="{019B22C7-BB59-440C-86C5-E3ADA672E001}" srcOrd="1" destOrd="0" presId="urn:microsoft.com/office/officeart/2005/8/layout/hierarchy2"/>
    <dgm:cxn modelId="{A419B3DF-FEFA-4B35-9FCC-19E8968BB75D}" type="presParOf" srcId="{019B22C7-BB59-440C-86C5-E3ADA672E001}" destId="{58816D76-5A6E-448A-9D79-8D70C55E9EF6}" srcOrd="0" destOrd="0" presId="urn:microsoft.com/office/officeart/2005/8/layout/hierarchy2"/>
    <dgm:cxn modelId="{48A1091E-01F4-4FBD-AD3B-1036FC35BF19}" type="presParOf" srcId="{58816D76-5A6E-448A-9D79-8D70C55E9EF6}" destId="{6AD78A5B-23EF-4E4F-892D-15E047D5277C}" srcOrd="0" destOrd="0" presId="urn:microsoft.com/office/officeart/2005/8/layout/hierarchy2"/>
    <dgm:cxn modelId="{B69690AF-70B8-45C8-ABA8-BB2691A0F247}" type="presParOf" srcId="{019B22C7-BB59-440C-86C5-E3ADA672E001}" destId="{4E0D6265-34BC-4648-BF6A-B01CB5580FD3}" srcOrd="1" destOrd="0" presId="urn:microsoft.com/office/officeart/2005/8/layout/hierarchy2"/>
    <dgm:cxn modelId="{675D84C5-8257-47AE-B3FC-D44F0D961ACD}" type="presParOf" srcId="{4E0D6265-34BC-4648-BF6A-B01CB5580FD3}" destId="{914A5364-B218-404C-ACBC-D803427FED6A}" srcOrd="0" destOrd="0" presId="urn:microsoft.com/office/officeart/2005/8/layout/hierarchy2"/>
    <dgm:cxn modelId="{BD19FD5A-404D-4710-90C5-AE3D35CE7DC5}" type="presParOf" srcId="{4E0D6265-34BC-4648-BF6A-B01CB5580FD3}" destId="{35D27C00-A64D-494C-9176-A468B83D68A9}" srcOrd="1" destOrd="0" presId="urn:microsoft.com/office/officeart/2005/8/layout/hierarchy2"/>
    <dgm:cxn modelId="{C00DFEF9-4911-40A3-B5E9-EAE27A0348E3}" type="presParOf" srcId="{019B22C7-BB59-440C-86C5-E3ADA672E001}" destId="{73EFB0E9-3A5A-41A5-9278-F9E15F0F5EB8}" srcOrd="2" destOrd="0" presId="urn:microsoft.com/office/officeart/2005/8/layout/hierarchy2"/>
    <dgm:cxn modelId="{E837A139-BF4F-45F1-ACC0-22DD5D46EC57}" type="presParOf" srcId="{73EFB0E9-3A5A-41A5-9278-F9E15F0F5EB8}" destId="{27EA367D-92D4-40A4-B6B3-3B96A66FF89A}" srcOrd="0" destOrd="0" presId="urn:microsoft.com/office/officeart/2005/8/layout/hierarchy2"/>
    <dgm:cxn modelId="{806864E4-2830-4508-8DC7-710552116015}" type="presParOf" srcId="{019B22C7-BB59-440C-86C5-E3ADA672E001}" destId="{43A412C8-CF89-4715-8EF7-E8EBEE330723}" srcOrd="3" destOrd="0" presId="urn:microsoft.com/office/officeart/2005/8/layout/hierarchy2"/>
    <dgm:cxn modelId="{F004A780-77CD-4844-B552-89D02C0388AF}" type="presParOf" srcId="{43A412C8-CF89-4715-8EF7-E8EBEE330723}" destId="{A07C5283-0406-4FFA-9657-6AAE8B924E13}" srcOrd="0" destOrd="0" presId="urn:microsoft.com/office/officeart/2005/8/layout/hierarchy2"/>
    <dgm:cxn modelId="{99CA9306-DD9C-4556-A2B8-D1D11749FAAB}" type="presParOf" srcId="{43A412C8-CF89-4715-8EF7-E8EBEE330723}" destId="{203B54E5-08E9-4E19-A66A-B20B086B475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568A09-5187-48D2-890E-1396FA270EE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D638991-AA3C-4C2E-BFC0-437F1A0AF974}">
      <dgm:prSet phldrT="[文本]"/>
      <dgm:spPr/>
      <dgm:t>
        <a:bodyPr/>
        <a:lstStyle/>
        <a:p>
          <a:r>
            <a:rPr lang="zh-CN" altLang="en-US" dirty="0" smtClean="0"/>
            <a:t>语音合成</a:t>
          </a:r>
          <a:endParaRPr lang="en-US" altLang="zh-CN" dirty="0" smtClean="0"/>
        </a:p>
        <a:p>
          <a:r>
            <a:rPr lang="zh-CN" altLang="en-US" dirty="0" smtClean="0"/>
            <a:t>（</a:t>
          </a:r>
          <a:r>
            <a:rPr lang="en-US" altLang="zh-CN" dirty="0" smtClean="0"/>
            <a:t>43</a:t>
          </a:r>
          <a:r>
            <a:rPr lang="zh-CN" altLang="en-US" dirty="0" smtClean="0"/>
            <a:t>）</a:t>
          </a:r>
          <a:endParaRPr lang="zh-CN" altLang="en-US" dirty="0"/>
        </a:p>
      </dgm:t>
    </dgm:pt>
    <dgm:pt modelId="{7EBD3609-ACF7-4719-B3DA-839AFD14C113}" type="parTrans" cxnId="{4E234BF2-73DA-4BE8-B041-27E48A14139B}">
      <dgm:prSet/>
      <dgm:spPr/>
      <dgm:t>
        <a:bodyPr/>
        <a:lstStyle/>
        <a:p>
          <a:endParaRPr lang="zh-CN" altLang="en-US"/>
        </a:p>
      </dgm:t>
    </dgm:pt>
    <dgm:pt modelId="{A24FACE1-BACB-42C6-801A-EEEA570B2262}" type="sibTrans" cxnId="{4E234BF2-73DA-4BE8-B041-27E48A14139B}">
      <dgm:prSet/>
      <dgm:spPr/>
      <dgm:t>
        <a:bodyPr/>
        <a:lstStyle/>
        <a:p>
          <a:endParaRPr lang="zh-CN" altLang="en-US"/>
        </a:p>
      </dgm:t>
    </dgm:pt>
    <dgm:pt modelId="{5A11A9B2-62AD-4E58-A534-1F3FEA6023EF}">
      <dgm:prSet phldrT="[文本]"/>
      <dgm:spPr/>
      <dgm:t>
        <a:bodyPr/>
        <a:lstStyle/>
        <a:p>
          <a:r>
            <a:rPr lang="zh-CN" altLang="en-US" dirty="0" smtClean="0"/>
            <a:t>前端文本分析</a:t>
          </a:r>
          <a:endParaRPr lang="en-US" altLang="zh-CN" dirty="0" smtClean="0"/>
        </a:p>
        <a:p>
          <a:r>
            <a:rPr lang="zh-CN" altLang="en-US" dirty="0" smtClean="0"/>
            <a:t>（</a:t>
          </a:r>
          <a:r>
            <a:rPr lang="en-US" altLang="zh-CN" dirty="0" smtClean="0"/>
            <a:t>3</a:t>
          </a:r>
          <a:r>
            <a:rPr lang="zh-CN" altLang="en-US" dirty="0" smtClean="0"/>
            <a:t>）</a:t>
          </a:r>
          <a:endParaRPr lang="zh-CN" altLang="en-US" dirty="0"/>
        </a:p>
      </dgm:t>
    </dgm:pt>
    <dgm:pt modelId="{14A61D46-5158-48EC-9067-E43363CE27E9}" type="parTrans" cxnId="{463DA1F4-AB5F-4CB0-AC4B-111D0C993DA9}">
      <dgm:prSet/>
      <dgm:spPr/>
      <dgm:t>
        <a:bodyPr/>
        <a:lstStyle/>
        <a:p>
          <a:endParaRPr lang="zh-CN" altLang="en-US"/>
        </a:p>
      </dgm:t>
    </dgm:pt>
    <dgm:pt modelId="{069EF9EA-8C61-46B4-BDBD-72D581AE999C}" type="sibTrans" cxnId="{463DA1F4-AB5F-4CB0-AC4B-111D0C993DA9}">
      <dgm:prSet/>
      <dgm:spPr/>
      <dgm:t>
        <a:bodyPr/>
        <a:lstStyle/>
        <a:p>
          <a:endParaRPr lang="zh-CN" altLang="en-US"/>
        </a:p>
      </dgm:t>
    </dgm:pt>
    <dgm:pt modelId="{D7E93007-2571-4373-B0DD-D2C925ED6F0B}">
      <dgm:prSet phldrT="[文本]"/>
      <dgm:spPr/>
      <dgm:t>
        <a:bodyPr/>
        <a:lstStyle/>
        <a:p>
          <a:r>
            <a:rPr lang="zh-CN" altLang="en-US" dirty="0" smtClean="0"/>
            <a:t>统计参数语音合成</a:t>
          </a:r>
          <a:endParaRPr lang="en-US" altLang="zh-CN" dirty="0" smtClean="0"/>
        </a:p>
        <a:p>
          <a:r>
            <a:rPr lang="zh-CN" altLang="en-US" dirty="0" smtClean="0"/>
            <a:t>（</a:t>
          </a:r>
          <a:r>
            <a:rPr lang="en-US" altLang="zh-CN" dirty="0" smtClean="0"/>
            <a:t>37</a:t>
          </a:r>
          <a:r>
            <a:rPr lang="zh-CN" altLang="en-US" dirty="0" smtClean="0"/>
            <a:t>）</a:t>
          </a:r>
          <a:endParaRPr lang="zh-CN" altLang="en-US" dirty="0"/>
        </a:p>
      </dgm:t>
    </dgm:pt>
    <dgm:pt modelId="{36CF8DC5-B5B8-4C36-A673-AD07B7C9562D}" type="parTrans" cxnId="{11F0CB05-9320-47E2-93E4-46C7965C1CDF}">
      <dgm:prSet/>
      <dgm:spPr/>
      <dgm:t>
        <a:bodyPr/>
        <a:lstStyle/>
        <a:p>
          <a:endParaRPr lang="zh-CN" altLang="en-US"/>
        </a:p>
      </dgm:t>
    </dgm:pt>
    <dgm:pt modelId="{A4D7701E-F661-43E8-89A4-4CCC1D170DFD}" type="sibTrans" cxnId="{11F0CB05-9320-47E2-93E4-46C7965C1CDF}">
      <dgm:prSet/>
      <dgm:spPr/>
      <dgm:t>
        <a:bodyPr/>
        <a:lstStyle/>
        <a:p>
          <a:endParaRPr lang="zh-CN" altLang="en-US"/>
        </a:p>
      </dgm:t>
    </dgm:pt>
    <dgm:pt modelId="{39979E68-8289-4307-95D7-82AC15790FE5}">
      <dgm:prSet phldrT="[文本]"/>
      <dgm:spPr/>
      <dgm:t>
        <a:bodyPr/>
        <a:lstStyle/>
        <a:p>
          <a:r>
            <a:rPr lang="zh-CN" altLang="en-US" dirty="0" smtClean="0"/>
            <a:t>其他</a:t>
          </a:r>
          <a:endParaRPr lang="en-US" altLang="zh-CN" dirty="0" smtClean="0"/>
        </a:p>
        <a:p>
          <a:r>
            <a:rPr lang="zh-CN" altLang="en-US" dirty="0" smtClean="0"/>
            <a:t>（</a:t>
          </a:r>
          <a:r>
            <a:rPr lang="en-US" altLang="zh-CN" dirty="0" smtClean="0"/>
            <a:t>2</a:t>
          </a:r>
          <a:r>
            <a:rPr lang="zh-CN" altLang="en-US" dirty="0" smtClean="0"/>
            <a:t>）</a:t>
          </a:r>
          <a:endParaRPr lang="zh-CN" altLang="en-US" dirty="0"/>
        </a:p>
      </dgm:t>
    </dgm:pt>
    <dgm:pt modelId="{F1F9AD1B-3C64-4FFD-8CC6-B2CAA32F7172}" type="parTrans" cxnId="{5FC5A64E-B5DD-4766-9614-F7C6C8D665AA}">
      <dgm:prSet/>
      <dgm:spPr/>
      <dgm:t>
        <a:bodyPr/>
        <a:lstStyle/>
        <a:p>
          <a:endParaRPr lang="zh-CN" altLang="en-US"/>
        </a:p>
      </dgm:t>
    </dgm:pt>
    <dgm:pt modelId="{98E22FB2-C50B-4030-8650-2FE816A8580C}" type="sibTrans" cxnId="{5FC5A64E-B5DD-4766-9614-F7C6C8D665AA}">
      <dgm:prSet/>
      <dgm:spPr/>
      <dgm:t>
        <a:bodyPr/>
        <a:lstStyle/>
        <a:p>
          <a:endParaRPr lang="zh-CN" altLang="en-US"/>
        </a:p>
      </dgm:t>
    </dgm:pt>
    <dgm:pt modelId="{471C4804-661D-44A9-A347-C5063449A925}">
      <dgm:prSet phldrT="[文本]"/>
      <dgm:spPr/>
      <dgm:t>
        <a:bodyPr/>
        <a:lstStyle/>
        <a:p>
          <a:r>
            <a:rPr lang="en-US" altLang="zh-CN" dirty="0" smtClean="0"/>
            <a:t>Talking face</a:t>
          </a:r>
        </a:p>
        <a:p>
          <a:r>
            <a:rPr lang="zh-CN" altLang="en-US" dirty="0" smtClean="0"/>
            <a:t>（</a:t>
          </a:r>
          <a:r>
            <a:rPr lang="en-US" altLang="zh-CN" dirty="0" smtClean="0"/>
            <a:t>1</a:t>
          </a:r>
          <a:r>
            <a:rPr lang="zh-CN" altLang="en-US" dirty="0" smtClean="0"/>
            <a:t>）</a:t>
          </a:r>
          <a:endParaRPr lang="zh-CN" altLang="en-US" dirty="0"/>
        </a:p>
      </dgm:t>
    </dgm:pt>
    <dgm:pt modelId="{4B93849E-8750-451A-9163-5487E51823FB}" type="parTrans" cxnId="{06B0FF6E-7BA9-4C67-9316-5F91E48A7B74}">
      <dgm:prSet/>
      <dgm:spPr/>
      <dgm:t>
        <a:bodyPr/>
        <a:lstStyle/>
        <a:p>
          <a:endParaRPr lang="zh-CN" altLang="en-US"/>
        </a:p>
      </dgm:t>
    </dgm:pt>
    <dgm:pt modelId="{B0D2C5CE-E061-4029-A06D-43C9329FE0C1}" type="sibTrans" cxnId="{06B0FF6E-7BA9-4C67-9316-5F91E48A7B74}">
      <dgm:prSet/>
      <dgm:spPr/>
      <dgm:t>
        <a:bodyPr/>
        <a:lstStyle/>
        <a:p>
          <a:endParaRPr lang="zh-CN" altLang="en-US"/>
        </a:p>
      </dgm:t>
    </dgm:pt>
    <dgm:pt modelId="{E60612EB-3602-4BF7-B1C4-ED8131A4DCC8}">
      <dgm:prSet phldrT="[文本]"/>
      <dgm:spPr/>
      <dgm:t>
        <a:bodyPr/>
        <a:lstStyle/>
        <a:p>
          <a:r>
            <a:rPr lang="zh-CN" altLang="en-US" dirty="0" smtClean="0"/>
            <a:t>乐器声音生成</a:t>
          </a:r>
          <a:endParaRPr lang="en-US" altLang="zh-CN" dirty="0" smtClean="0"/>
        </a:p>
        <a:p>
          <a:r>
            <a:rPr lang="zh-CN" altLang="en-US" dirty="0" smtClean="0"/>
            <a:t>（</a:t>
          </a:r>
          <a:r>
            <a:rPr lang="en-US" altLang="zh-CN" dirty="0" smtClean="0"/>
            <a:t>1</a:t>
          </a:r>
          <a:r>
            <a:rPr lang="zh-CN" altLang="en-US" dirty="0" smtClean="0"/>
            <a:t>）</a:t>
          </a:r>
          <a:endParaRPr lang="zh-CN" altLang="en-US" dirty="0"/>
        </a:p>
      </dgm:t>
    </dgm:pt>
    <dgm:pt modelId="{16D65F12-A6D4-4FC9-BBC5-7570F8E5B8B7}" type="parTrans" cxnId="{F645FB4B-ADA4-45D3-9411-C2A5000F4106}">
      <dgm:prSet/>
      <dgm:spPr/>
      <dgm:t>
        <a:bodyPr/>
        <a:lstStyle/>
        <a:p>
          <a:endParaRPr lang="zh-CN" altLang="en-US"/>
        </a:p>
      </dgm:t>
    </dgm:pt>
    <dgm:pt modelId="{3D4C5314-EB8E-4255-8D93-81BEE4FF4614}" type="sibTrans" cxnId="{F645FB4B-ADA4-45D3-9411-C2A5000F4106}">
      <dgm:prSet/>
      <dgm:spPr/>
      <dgm:t>
        <a:bodyPr/>
        <a:lstStyle/>
        <a:p>
          <a:endParaRPr lang="zh-CN" altLang="en-US"/>
        </a:p>
      </dgm:t>
    </dgm:pt>
    <dgm:pt modelId="{AD5BF25F-9D2B-4CEB-8BE4-59F3D79958BB}">
      <dgm:prSet phldrT="[文本]"/>
      <dgm:spPr/>
      <dgm:t>
        <a:bodyPr/>
        <a:lstStyle/>
        <a:p>
          <a:r>
            <a:rPr lang="zh-CN" altLang="en-US" dirty="0" smtClean="0"/>
            <a:t>单元挑选</a:t>
          </a:r>
          <a:endParaRPr lang="en-US" altLang="zh-CN" dirty="0" smtClean="0"/>
        </a:p>
        <a:p>
          <a:r>
            <a:rPr lang="zh-CN" altLang="en-US" dirty="0" smtClean="0"/>
            <a:t>（</a:t>
          </a:r>
          <a:r>
            <a:rPr lang="en-US" altLang="zh-CN" dirty="0" smtClean="0"/>
            <a:t>1</a:t>
          </a:r>
          <a:r>
            <a:rPr lang="zh-CN" altLang="en-US" dirty="0" smtClean="0"/>
            <a:t>）</a:t>
          </a:r>
          <a:endParaRPr lang="zh-CN" altLang="en-US" dirty="0"/>
        </a:p>
      </dgm:t>
    </dgm:pt>
    <dgm:pt modelId="{C4294C31-D4DC-4186-BC82-6B09F7E7ABDB}" type="parTrans" cxnId="{65C6A1C1-9AED-44D5-A4B1-2410AC8CDBEB}">
      <dgm:prSet/>
      <dgm:spPr/>
      <dgm:t>
        <a:bodyPr/>
        <a:lstStyle/>
        <a:p>
          <a:endParaRPr lang="zh-CN" altLang="en-US"/>
        </a:p>
      </dgm:t>
    </dgm:pt>
    <dgm:pt modelId="{0A98F448-4B9C-430F-8632-BBC706B383FF}" type="sibTrans" cxnId="{65C6A1C1-9AED-44D5-A4B1-2410AC8CDBEB}">
      <dgm:prSet/>
      <dgm:spPr/>
      <dgm:t>
        <a:bodyPr/>
        <a:lstStyle/>
        <a:p>
          <a:endParaRPr lang="zh-CN" altLang="en-US"/>
        </a:p>
      </dgm:t>
    </dgm:pt>
    <dgm:pt modelId="{FF525FF0-C03F-4E5A-A03E-A3ECDE52E7D1}">
      <dgm:prSet phldrT="[文本]"/>
      <dgm:spPr/>
      <dgm:t>
        <a:bodyPr/>
        <a:lstStyle/>
        <a:p>
          <a:r>
            <a:rPr lang="zh-CN" altLang="en-US" smtClean="0"/>
            <a:t>后端语音生成</a:t>
          </a:r>
          <a:endParaRPr lang="en-US" altLang="zh-CN" smtClean="0"/>
        </a:p>
        <a:p>
          <a:r>
            <a:rPr lang="zh-CN" altLang="en-US" smtClean="0"/>
            <a:t>（</a:t>
          </a:r>
          <a:r>
            <a:rPr lang="en-US" altLang="zh-CN" smtClean="0"/>
            <a:t>38</a:t>
          </a:r>
          <a:r>
            <a:rPr lang="zh-CN" altLang="en-US" smtClean="0"/>
            <a:t>）</a:t>
          </a:r>
          <a:endParaRPr lang="zh-CN" altLang="en-US" dirty="0"/>
        </a:p>
      </dgm:t>
    </dgm:pt>
    <dgm:pt modelId="{5639D68B-5DFF-4E03-880B-6CF271F3F13C}" type="sibTrans" cxnId="{F06237DE-B24C-40FD-981B-0FF476867085}">
      <dgm:prSet/>
      <dgm:spPr/>
      <dgm:t>
        <a:bodyPr/>
        <a:lstStyle/>
        <a:p>
          <a:endParaRPr lang="zh-CN" altLang="en-US"/>
        </a:p>
      </dgm:t>
    </dgm:pt>
    <dgm:pt modelId="{B34E5D49-25AF-4931-8983-8001C3D257CA}" type="parTrans" cxnId="{F06237DE-B24C-40FD-981B-0FF476867085}">
      <dgm:prSet/>
      <dgm:spPr/>
      <dgm:t>
        <a:bodyPr/>
        <a:lstStyle/>
        <a:p>
          <a:endParaRPr lang="zh-CN" altLang="en-US"/>
        </a:p>
      </dgm:t>
    </dgm:pt>
    <dgm:pt modelId="{FCFA8515-FEC0-4001-95B3-2B495D5F70EC}">
      <dgm:prSet phldrT="[文本]"/>
      <dgm:spPr/>
      <dgm:t>
        <a:bodyPr/>
        <a:lstStyle/>
        <a:p>
          <a:r>
            <a:rPr lang="zh-CN" altLang="en-US" dirty="0" smtClean="0"/>
            <a:t>声学模型</a:t>
          </a:r>
          <a:endParaRPr lang="en-US" altLang="zh-CN" dirty="0" smtClean="0"/>
        </a:p>
        <a:p>
          <a:r>
            <a:rPr lang="zh-CN" altLang="en-US" dirty="0" smtClean="0"/>
            <a:t>（</a:t>
          </a:r>
          <a:r>
            <a:rPr lang="en-US" altLang="zh-CN" dirty="0" smtClean="0"/>
            <a:t>26</a:t>
          </a:r>
          <a:r>
            <a:rPr lang="zh-CN" altLang="en-US" dirty="0" smtClean="0"/>
            <a:t>）</a:t>
          </a:r>
          <a:endParaRPr lang="zh-CN" altLang="en-US" dirty="0"/>
        </a:p>
      </dgm:t>
    </dgm:pt>
    <dgm:pt modelId="{574DCF4A-5DBA-4F8F-B487-30A49C6C96CD}" type="parTrans" cxnId="{E0EDA6F5-4CDC-41FA-B1A3-658E1D87D8E8}">
      <dgm:prSet/>
      <dgm:spPr/>
      <dgm:t>
        <a:bodyPr/>
        <a:lstStyle/>
        <a:p>
          <a:endParaRPr lang="zh-CN" altLang="en-US"/>
        </a:p>
      </dgm:t>
    </dgm:pt>
    <dgm:pt modelId="{7E6A49B2-ADEA-4AF6-9984-EC2996984588}" type="sibTrans" cxnId="{E0EDA6F5-4CDC-41FA-B1A3-658E1D87D8E8}">
      <dgm:prSet/>
      <dgm:spPr/>
      <dgm:t>
        <a:bodyPr/>
        <a:lstStyle/>
        <a:p>
          <a:endParaRPr lang="zh-CN" altLang="en-US"/>
        </a:p>
      </dgm:t>
    </dgm:pt>
    <dgm:pt modelId="{2DE43C3C-58B8-4D29-BC62-551EB5BAD295}">
      <dgm:prSet phldrT="[文本]"/>
      <dgm:spPr/>
      <dgm:t>
        <a:bodyPr/>
        <a:lstStyle/>
        <a:p>
          <a:r>
            <a:rPr lang="zh-CN" altLang="en-US" dirty="0" smtClean="0"/>
            <a:t>神经网络声码器</a:t>
          </a:r>
          <a:endParaRPr lang="en-US" altLang="zh-CN" dirty="0" smtClean="0"/>
        </a:p>
        <a:p>
          <a:r>
            <a:rPr lang="zh-CN" altLang="en-US" dirty="0" smtClean="0"/>
            <a:t>（</a:t>
          </a:r>
          <a:r>
            <a:rPr lang="en-US" altLang="zh-CN" dirty="0" smtClean="0"/>
            <a:t>5</a:t>
          </a:r>
          <a:r>
            <a:rPr lang="zh-CN" altLang="en-US" dirty="0" smtClean="0"/>
            <a:t>）</a:t>
          </a:r>
          <a:endParaRPr lang="zh-CN" altLang="en-US" dirty="0"/>
        </a:p>
      </dgm:t>
    </dgm:pt>
    <dgm:pt modelId="{C34C4415-5059-4471-ADED-7D57975519F2}" type="parTrans" cxnId="{C99C5C3A-70BA-4028-80B0-F96B3FF15203}">
      <dgm:prSet/>
      <dgm:spPr/>
      <dgm:t>
        <a:bodyPr/>
        <a:lstStyle/>
        <a:p>
          <a:endParaRPr lang="zh-CN" altLang="en-US"/>
        </a:p>
      </dgm:t>
    </dgm:pt>
    <dgm:pt modelId="{DBBC0762-B79E-4C09-89F4-4067D25F6B78}" type="sibTrans" cxnId="{C99C5C3A-70BA-4028-80B0-F96B3FF15203}">
      <dgm:prSet/>
      <dgm:spPr/>
      <dgm:t>
        <a:bodyPr/>
        <a:lstStyle/>
        <a:p>
          <a:endParaRPr lang="zh-CN" altLang="en-US"/>
        </a:p>
      </dgm:t>
    </dgm:pt>
    <dgm:pt modelId="{8A3A24BA-7E43-417C-847F-522AFC3900DB}">
      <dgm:prSet phldrT="[文本]"/>
      <dgm:spPr/>
      <dgm:t>
        <a:bodyPr/>
        <a:lstStyle/>
        <a:p>
          <a:r>
            <a:rPr lang="en-US" altLang="zh-CN" dirty="0" smtClean="0"/>
            <a:t>Toolkit</a:t>
          </a:r>
        </a:p>
        <a:p>
          <a:r>
            <a:rPr lang="zh-CN" altLang="en-US" dirty="0" smtClean="0"/>
            <a:t>（</a:t>
          </a:r>
          <a:r>
            <a:rPr lang="en-US" altLang="zh-CN" dirty="0" smtClean="0"/>
            <a:t>1</a:t>
          </a:r>
          <a:r>
            <a:rPr lang="zh-CN" altLang="en-US" dirty="0" smtClean="0"/>
            <a:t>）</a:t>
          </a:r>
          <a:endParaRPr lang="zh-CN" altLang="en-US" dirty="0"/>
        </a:p>
      </dgm:t>
    </dgm:pt>
    <dgm:pt modelId="{3AE2F04A-8405-449A-8494-D901A410757D}" type="parTrans" cxnId="{6D4AEE53-39B3-4687-ACA3-44FB866ADEAD}">
      <dgm:prSet/>
      <dgm:spPr/>
      <dgm:t>
        <a:bodyPr/>
        <a:lstStyle/>
        <a:p>
          <a:endParaRPr lang="zh-CN" altLang="en-US"/>
        </a:p>
      </dgm:t>
    </dgm:pt>
    <dgm:pt modelId="{D1124B82-19F1-4100-AD73-3902CBA34025}" type="sibTrans" cxnId="{6D4AEE53-39B3-4687-ACA3-44FB866ADEAD}">
      <dgm:prSet/>
      <dgm:spPr/>
      <dgm:t>
        <a:bodyPr/>
        <a:lstStyle/>
        <a:p>
          <a:endParaRPr lang="zh-CN" altLang="en-US"/>
        </a:p>
      </dgm:t>
    </dgm:pt>
    <dgm:pt modelId="{8E47B68D-44CC-4B88-AFCF-3C87EEDB85D1}">
      <dgm:prSet phldrT="[文本]"/>
      <dgm:spPr/>
      <dgm:t>
        <a:bodyPr/>
        <a:lstStyle/>
        <a:p>
          <a:r>
            <a:rPr lang="zh-CN" altLang="en-US" dirty="0" smtClean="0"/>
            <a:t>歌唱合成</a:t>
          </a:r>
          <a:endParaRPr lang="en-US" altLang="zh-CN" dirty="0" smtClean="0"/>
        </a:p>
        <a:p>
          <a:r>
            <a:rPr lang="zh-CN" altLang="en-US" dirty="0" smtClean="0"/>
            <a:t>（</a:t>
          </a:r>
          <a:r>
            <a:rPr lang="en-US" altLang="zh-CN" dirty="0" smtClean="0"/>
            <a:t>5</a:t>
          </a:r>
          <a:r>
            <a:rPr lang="zh-CN" altLang="en-US" dirty="0" smtClean="0"/>
            <a:t>）</a:t>
          </a:r>
          <a:endParaRPr lang="zh-CN" altLang="en-US" dirty="0"/>
        </a:p>
      </dgm:t>
    </dgm:pt>
    <dgm:pt modelId="{CC65990D-3986-4E17-9426-170AB44E781F}" type="parTrans" cxnId="{35663C31-0D10-42FF-A69F-2CB7F7B6BBB3}">
      <dgm:prSet/>
      <dgm:spPr/>
      <dgm:t>
        <a:bodyPr/>
        <a:lstStyle/>
        <a:p>
          <a:endParaRPr lang="zh-CN" altLang="en-US"/>
        </a:p>
      </dgm:t>
    </dgm:pt>
    <dgm:pt modelId="{5B384F95-9752-45CC-BB91-DE3DB780DD00}" type="sibTrans" cxnId="{35663C31-0D10-42FF-A69F-2CB7F7B6BBB3}">
      <dgm:prSet/>
      <dgm:spPr/>
      <dgm:t>
        <a:bodyPr/>
        <a:lstStyle/>
        <a:p>
          <a:endParaRPr lang="zh-CN" altLang="en-US"/>
        </a:p>
      </dgm:t>
    </dgm:pt>
    <dgm:pt modelId="{7CB4D2F4-7D13-417A-AD51-0B58FBD04279}" type="pres">
      <dgm:prSet presAssocID="{9A568A09-5187-48D2-890E-1396FA270EE2}" presName="diagram" presStyleCnt="0">
        <dgm:presLayoutVars>
          <dgm:chPref val="1"/>
          <dgm:dir/>
          <dgm:animOne val="branch"/>
          <dgm:animLvl val="lvl"/>
          <dgm:resizeHandles val="exact"/>
        </dgm:presLayoutVars>
      </dgm:prSet>
      <dgm:spPr/>
      <dgm:t>
        <a:bodyPr/>
        <a:lstStyle/>
        <a:p>
          <a:endParaRPr lang="zh-CN" altLang="en-US"/>
        </a:p>
      </dgm:t>
    </dgm:pt>
    <dgm:pt modelId="{75E52D83-EDC7-48BB-827E-2F8B5A167047}" type="pres">
      <dgm:prSet presAssocID="{DD638991-AA3C-4C2E-BFC0-437F1A0AF974}" presName="root1" presStyleCnt="0"/>
      <dgm:spPr/>
    </dgm:pt>
    <dgm:pt modelId="{D2BC5B10-9680-4AE8-A4EA-868CFB85D771}" type="pres">
      <dgm:prSet presAssocID="{DD638991-AA3C-4C2E-BFC0-437F1A0AF974}" presName="LevelOneTextNode" presStyleLbl="node0" presStyleIdx="0" presStyleCnt="1">
        <dgm:presLayoutVars>
          <dgm:chPref val="3"/>
        </dgm:presLayoutVars>
      </dgm:prSet>
      <dgm:spPr/>
      <dgm:t>
        <a:bodyPr/>
        <a:lstStyle/>
        <a:p>
          <a:endParaRPr lang="zh-CN" altLang="en-US"/>
        </a:p>
      </dgm:t>
    </dgm:pt>
    <dgm:pt modelId="{C826BBB2-B754-4F13-9083-A40A611F77CC}" type="pres">
      <dgm:prSet presAssocID="{DD638991-AA3C-4C2E-BFC0-437F1A0AF974}" presName="level2hierChild" presStyleCnt="0"/>
      <dgm:spPr/>
    </dgm:pt>
    <dgm:pt modelId="{B380FE5A-B915-45F6-9C93-CA8B1B5B670D}" type="pres">
      <dgm:prSet presAssocID="{14A61D46-5158-48EC-9067-E43363CE27E9}" presName="conn2-1" presStyleLbl="parChTrans1D2" presStyleIdx="0" presStyleCnt="3"/>
      <dgm:spPr/>
      <dgm:t>
        <a:bodyPr/>
        <a:lstStyle/>
        <a:p>
          <a:endParaRPr lang="zh-CN" altLang="en-US"/>
        </a:p>
      </dgm:t>
    </dgm:pt>
    <dgm:pt modelId="{D601603E-0E61-42CB-930E-0A6864C08B2C}" type="pres">
      <dgm:prSet presAssocID="{14A61D46-5158-48EC-9067-E43363CE27E9}" presName="connTx" presStyleLbl="parChTrans1D2" presStyleIdx="0" presStyleCnt="3"/>
      <dgm:spPr/>
      <dgm:t>
        <a:bodyPr/>
        <a:lstStyle/>
        <a:p>
          <a:endParaRPr lang="zh-CN" altLang="en-US"/>
        </a:p>
      </dgm:t>
    </dgm:pt>
    <dgm:pt modelId="{6E4950F5-6B42-4E1A-9473-6B89AC6BFEDE}" type="pres">
      <dgm:prSet presAssocID="{5A11A9B2-62AD-4E58-A534-1F3FEA6023EF}" presName="root2" presStyleCnt="0"/>
      <dgm:spPr/>
    </dgm:pt>
    <dgm:pt modelId="{708DD6E9-385C-4186-99BE-A26DBBAF99EA}" type="pres">
      <dgm:prSet presAssocID="{5A11A9B2-62AD-4E58-A534-1F3FEA6023EF}" presName="LevelTwoTextNode" presStyleLbl="node2" presStyleIdx="0" presStyleCnt="3">
        <dgm:presLayoutVars>
          <dgm:chPref val="3"/>
        </dgm:presLayoutVars>
      </dgm:prSet>
      <dgm:spPr/>
      <dgm:t>
        <a:bodyPr/>
        <a:lstStyle/>
        <a:p>
          <a:endParaRPr lang="zh-CN" altLang="en-US"/>
        </a:p>
      </dgm:t>
    </dgm:pt>
    <dgm:pt modelId="{FC32A05C-5E12-43AA-B330-1DAFB30D5A84}" type="pres">
      <dgm:prSet presAssocID="{5A11A9B2-62AD-4E58-A534-1F3FEA6023EF}" presName="level3hierChild" presStyleCnt="0"/>
      <dgm:spPr/>
    </dgm:pt>
    <dgm:pt modelId="{1B624EC8-9EA4-4943-BF2F-6C23586A538E}" type="pres">
      <dgm:prSet presAssocID="{B34E5D49-25AF-4931-8983-8001C3D257CA}" presName="conn2-1" presStyleLbl="parChTrans1D2" presStyleIdx="1" presStyleCnt="3"/>
      <dgm:spPr/>
      <dgm:t>
        <a:bodyPr/>
        <a:lstStyle/>
        <a:p>
          <a:endParaRPr lang="zh-CN" altLang="en-US"/>
        </a:p>
      </dgm:t>
    </dgm:pt>
    <dgm:pt modelId="{1869FF03-6F33-49F6-AE03-92A9512DA3B5}" type="pres">
      <dgm:prSet presAssocID="{B34E5D49-25AF-4931-8983-8001C3D257CA}" presName="connTx" presStyleLbl="parChTrans1D2" presStyleIdx="1" presStyleCnt="3"/>
      <dgm:spPr/>
      <dgm:t>
        <a:bodyPr/>
        <a:lstStyle/>
        <a:p>
          <a:endParaRPr lang="zh-CN" altLang="en-US"/>
        </a:p>
      </dgm:t>
    </dgm:pt>
    <dgm:pt modelId="{412EA1AC-A4BA-4CC2-967C-81938D0048B7}" type="pres">
      <dgm:prSet presAssocID="{FF525FF0-C03F-4E5A-A03E-A3ECDE52E7D1}" presName="root2" presStyleCnt="0"/>
      <dgm:spPr/>
    </dgm:pt>
    <dgm:pt modelId="{FD926EE2-6A80-430F-9DEB-1C1585EE997E}" type="pres">
      <dgm:prSet presAssocID="{FF525FF0-C03F-4E5A-A03E-A3ECDE52E7D1}" presName="LevelTwoTextNode" presStyleLbl="node2" presStyleIdx="1" presStyleCnt="3">
        <dgm:presLayoutVars>
          <dgm:chPref val="3"/>
        </dgm:presLayoutVars>
      </dgm:prSet>
      <dgm:spPr/>
      <dgm:t>
        <a:bodyPr/>
        <a:lstStyle/>
        <a:p>
          <a:endParaRPr lang="zh-CN" altLang="en-US"/>
        </a:p>
      </dgm:t>
    </dgm:pt>
    <dgm:pt modelId="{610B04FF-700C-45B0-B89D-C75BA8D00AEA}" type="pres">
      <dgm:prSet presAssocID="{FF525FF0-C03F-4E5A-A03E-A3ECDE52E7D1}" presName="level3hierChild" presStyleCnt="0"/>
      <dgm:spPr/>
    </dgm:pt>
    <dgm:pt modelId="{6084D133-684F-4A2D-8DAB-E72D6DA9D760}" type="pres">
      <dgm:prSet presAssocID="{36CF8DC5-B5B8-4C36-A673-AD07B7C9562D}" presName="conn2-1" presStyleLbl="parChTrans1D3" presStyleIdx="0" presStyleCnt="4"/>
      <dgm:spPr/>
      <dgm:t>
        <a:bodyPr/>
        <a:lstStyle/>
        <a:p>
          <a:endParaRPr lang="zh-CN" altLang="en-US"/>
        </a:p>
      </dgm:t>
    </dgm:pt>
    <dgm:pt modelId="{919365D4-1381-42E8-BCC7-6B981851E9C7}" type="pres">
      <dgm:prSet presAssocID="{36CF8DC5-B5B8-4C36-A673-AD07B7C9562D}" presName="connTx" presStyleLbl="parChTrans1D3" presStyleIdx="0" presStyleCnt="4"/>
      <dgm:spPr/>
      <dgm:t>
        <a:bodyPr/>
        <a:lstStyle/>
        <a:p>
          <a:endParaRPr lang="zh-CN" altLang="en-US"/>
        </a:p>
      </dgm:t>
    </dgm:pt>
    <dgm:pt modelId="{1918B7CD-EC4A-442B-9FEB-588B7CC83B70}" type="pres">
      <dgm:prSet presAssocID="{D7E93007-2571-4373-B0DD-D2C925ED6F0B}" presName="root2" presStyleCnt="0"/>
      <dgm:spPr/>
    </dgm:pt>
    <dgm:pt modelId="{07C1EC0F-B919-4C40-86A2-5E275256B604}" type="pres">
      <dgm:prSet presAssocID="{D7E93007-2571-4373-B0DD-D2C925ED6F0B}" presName="LevelTwoTextNode" presStyleLbl="node3" presStyleIdx="0" presStyleCnt="4">
        <dgm:presLayoutVars>
          <dgm:chPref val="3"/>
        </dgm:presLayoutVars>
      </dgm:prSet>
      <dgm:spPr/>
      <dgm:t>
        <a:bodyPr/>
        <a:lstStyle/>
        <a:p>
          <a:endParaRPr lang="zh-CN" altLang="en-US"/>
        </a:p>
      </dgm:t>
    </dgm:pt>
    <dgm:pt modelId="{145D9DC6-3CB6-4B86-848A-198AA4B3AEBB}" type="pres">
      <dgm:prSet presAssocID="{D7E93007-2571-4373-B0DD-D2C925ED6F0B}" presName="level3hierChild" presStyleCnt="0"/>
      <dgm:spPr/>
    </dgm:pt>
    <dgm:pt modelId="{E65E5F2F-FE7D-4B81-9652-E7DFB73CF3FE}" type="pres">
      <dgm:prSet presAssocID="{574DCF4A-5DBA-4F8F-B487-30A49C6C96CD}" presName="conn2-1" presStyleLbl="parChTrans1D4" presStyleIdx="0" presStyleCnt="4"/>
      <dgm:spPr/>
      <dgm:t>
        <a:bodyPr/>
        <a:lstStyle/>
        <a:p>
          <a:endParaRPr lang="zh-CN" altLang="en-US"/>
        </a:p>
      </dgm:t>
    </dgm:pt>
    <dgm:pt modelId="{6D8E9A92-87AB-441A-B570-BF8E6638EA18}" type="pres">
      <dgm:prSet presAssocID="{574DCF4A-5DBA-4F8F-B487-30A49C6C96CD}" presName="connTx" presStyleLbl="parChTrans1D4" presStyleIdx="0" presStyleCnt="4"/>
      <dgm:spPr/>
      <dgm:t>
        <a:bodyPr/>
        <a:lstStyle/>
        <a:p>
          <a:endParaRPr lang="zh-CN" altLang="en-US"/>
        </a:p>
      </dgm:t>
    </dgm:pt>
    <dgm:pt modelId="{11446C95-37A5-4F10-9556-8DFBA74D1D75}" type="pres">
      <dgm:prSet presAssocID="{FCFA8515-FEC0-4001-95B3-2B495D5F70EC}" presName="root2" presStyleCnt="0"/>
      <dgm:spPr/>
    </dgm:pt>
    <dgm:pt modelId="{FFFFE940-B8D0-45E4-AE01-0D149DB8E711}" type="pres">
      <dgm:prSet presAssocID="{FCFA8515-FEC0-4001-95B3-2B495D5F70EC}" presName="LevelTwoTextNode" presStyleLbl="node4" presStyleIdx="0" presStyleCnt="4">
        <dgm:presLayoutVars>
          <dgm:chPref val="3"/>
        </dgm:presLayoutVars>
      </dgm:prSet>
      <dgm:spPr/>
      <dgm:t>
        <a:bodyPr/>
        <a:lstStyle/>
        <a:p>
          <a:endParaRPr lang="zh-CN" altLang="en-US"/>
        </a:p>
      </dgm:t>
    </dgm:pt>
    <dgm:pt modelId="{F25EEEE5-B91A-4372-A521-1566D1BFEC38}" type="pres">
      <dgm:prSet presAssocID="{FCFA8515-FEC0-4001-95B3-2B495D5F70EC}" presName="level3hierChild" presStyleCnt="0"/>
      <dgm:spPr/>
    </dgm:pt>
    <dgm:pt modelId="{E703047E-9E0F-41B9-A72F-7C59011E2D74}" type="pres">
      <dgm:prSet presAssocID="{C34C4415-5059-4471-ADED-7D57975519F2}" presName="conn2-1" presStyleLbl="parChTrans1D4" presStyleIdx="1" presStyleCnt="4"/>
      <dgm:spPr/>
      <dgm:t>
        <a:bodyPr/>
        <a:lstStyle/>
        <a:p>
          <a:endParaRPr lang="zh-CN" altLang="en-US"/>
        </a:p>
      </dgm:t>
    </dgm:pt>
    <dgm:pt modelId="{08873314-2AA9-4584-B396-5290D3C82E77}" type="pres">
      <dgm:prSet presAssocID="{C34C4415-5059-4471-ADED-7D57975519F2}" presName="connTx" presStyleLbl="parChTrans1D4" presStyleIdx="1" presStyleCnt="4"/>
      <dgm:spPr/>
      <dgm:t>
        <a:bodyPr/>
        <a:lstStyle/>
        <a:p>
          <a:endParaRPr lang="zh-CN" altLang="en-US"/>
        </a:p>
      </dgm:t>
    </dgm:pt>
    <dgm:pt modelId="{0AF6EB9F-BD2E-4FE9-9126-0910B8FBAEC4}" type="pres">
      <dgm:prSet presAssocID="{2DE43C3C-58B8-4D29-BC62-551EB5BAD295}" presName="root2" presStyleCnt="0"/>
      <dgm:spPr/>
    </dgm:pt>
    <dgm:pt modelId="{345E51CA-F89B-4DE3-92A6-42E9B76ED947}" type="pres">
      <dgm:prSet presAssocID="{2DE43C3C-58B8-4D29-BC62-551EB5BAD295}" presName="LevelTwoTextNode" presStyleLbl="node4" presStyleIdx="1" presStyleCnt="4">
        <dgm:presLayoutVars>
          <dgm:chPref val="3"/>
        </dgm:presLayoutVars>
      </dgm:prSet>
      <dgm:spPr/>
      <dgm:t>
        <a:bodyPr/>
        <a:lstStyle/>
        <a:p>
          <a:endParaRPr lang="zh-CN" altLang="en-US"/>
        </a:p>
      </dgm:t>
    </dgm:pt>
    <dgm:pt modelId="{74FF619E-7A50-48A5-BFA9-B708117A6E33}" type="pres">
      <dgm:prSet presAssocID="{2DE43C3C-58B8-4D29-BC62-551EB5BAD295}" presName="level3hierChild" presStyleCnt="0"/>
      <dgm:spPr/>
    </dgm:pt>
    <dgm:pt modelId="{ED2153EB-E38C-420B-898D-F9483C5264EA}" type="pres">
      <dgm:prSet presAssocID="{3AE2F04A-8405-449A-8494-D901A410757D}" presName="conn2-1" presStyleLbl="parChTrans1D4" presStyleIdx="2" presStyleCnt="4"/>
      <dgm:spPr/>
      <dgm:t>
        <a:bodyPr/>
        <a:lstStyle/>
        <a:p>
          <a:endParaRPr lang="zh-CN" altLang="en-US"/>
        </a:p>
      </dgm:t>
    </dgm:pt>
    <dgm:pt modelId="{B82FECAA-CA11-4036-BAB6-74AF49FCC5F9}" type="pres">
      <dgm:prSet presAssocID="{3AE2F04A-8405-449A-8494-D901A410757D}" presName="connTx" presStyleLbl="parChTrans1D4" presStyleIdx="2" presStyleCnt="4"/>
      <dgm:spPr/>
      <dgm:t>
        <a:bodyPr/>
        <a:lstStyle/>
        <a:p>
          <a:endParaRPr lang="zh-CN" altLang="en-US"/>
        </a:p>
      </dgm:t>
    </dgm:pt>
    <dgm:pt modelId="{605B17D1-7522-40B9-9109-7857A5126B95}" type="pres">
      <dgm:prSet presAssocID="{8A3A24BA-7E43-417C-847F-522AFC3900DB}" presName="root2" presStyleCnt="0"/>
      <dgm:spPr/>
    </dgm:pt>
    <dgm:pt modelId="{E7D86ED9-AF5A-4BBB-B26A-7AABFCB95EB2}" type="pres">
      <dgm:prSet presAssocID="{8A3A24BA-7E43-417C-847F-522AFC3900DB}" presName="LevelTwoTextNode" presStyleLbl="node4" presStyleIdx="2" presStyleCnt="4">
        <dgm:presLayoutVars>
          <dgm:chPref val="3"/>
        </dgm:presLayoutVars>
      </dgm:prSet>
      <dgm:spPr/>
      <dgm:t>
        <a:bodyPr/>
        <a:lstStyle/>
        <a:p>
          <a:endParaRPr lang="zh-CN" altLang="en-US"/>
        </a:p>
      </dgm:t>
    </dgm:pt>
    <dgm:pt modelId="{32CE2821-B2E1-40B9-BBA7-036CF24FFDF3}" type="pres">
      <dgm:prSet presAssocID="{8A3A24BA-7E43-417C-847F-522AFC3900DB}" presName="level3hierChild" presStyleCnt="0"/>
      <dgm:spPr/>
    </dgm:pt>
    <dgm:pt modelId="{C3C3E26F-6630-4DE2-8C76-46FC9975F5B0}" type="pres">
      <dgm:prSet presAssocID="{CC65990D-3986-4E17-9426-170AB44E781F}" presName="conn2-1" presStyleLbl="parChTrans1D4" presStyleIdx="3" presStyleCnt="4"/>
      <dgm:spPr/>
      <dgm:t>
        <a:bodyPr/>
        <a:lstStyle/>
        <a:p>
          <a:endParaRPr lang="zh-CN" altLang="en-US"/>
        </a:p>
      </dgm:t>
    </dgm:pt>
    <dgm:pt modelId="{2C3665A7-708A-4DD8-916A-AA1D77FB9AE3}" type="pres">
      <dgm:prSet presAssocID="{CC65990D-3986-4E17-9426-170AB44E781F}" presName="connTx" presStyleLbl="parChTrans1D4" presStyleIdx="3" presStyleCnt="4"/>
      <dgm:spPr/>
      <dgm:t>
        <a:bodyPr/>
        <a:lstStyle/>
        <a:p>
          <a:endParaRPr lang="zh-CN" altLang="en-US"/>
        </a:p>
      </dgm:t>
    </dgm:pt>
    <dgm:pt modelId="{1F23E1CC-C9DA-4379-9A80-E93F9FA4E644}" type="pres">
      <dgm:prSet presAssocID="{8E47B68D-44CC-4B88-AFCF-3C87EEDB85D1}" presName="root2" presStyleCnt="0"/>
      <dgm:spPr/>
    </dgm:pt>
    <dgm:pt modelId="{F79B2D2A-EA20-4BA4-8946-14552A8442B1}" type="pres">
      <dgm:prSet presAssocID="{8E47B68D-44CC-4B88-AFCF-3C87EEDB85D1}" presName="LevelTwoTextNode" presStyleLbl="node4" presStyleIdx="3" presStyleCnt="4">
        <dgm:presLayoutVars>
          <dgm:chPref val="3"/>
        </dgm:presLayoutVars>
      </dgm:prSet>
      <dgm:spPr/>
      <dgm:t>
        <a:bodyPr/>
        <a:lstStyle/>
        <a:p>
          <a:endParaRPr lang="zh-CN" altLang="en-US"/>
        </a:p>
      </dgm:t>
    </dgm:pt>
    <dgm:pt modelId="{D3789201-B51F-461A-89B6-049A38BB9E2B}" type="pres">
      <dgm:prSet presAssocID="{8E47B68D-44CC-4B88-AFCF-3C87EEDB85D1}" presName="level3hierChild" presStyleCnt="0"/>
      <dgm:spPr/>
    </dgm:pt>
    <dgm:pt modelId="{02428E21-A45B-4C97-B477-E762666660F3}" type="pres">
      <dgm:prSet presAssocID="{C4294C31-D4DC-4186-BC82-6B09F7E7ABDB}" presName="conn2-1" presStyleLbl="parChTrans1D3" presStyleIdx="1" presStyleCnt="4"/>
      <dgm:spPr/>
      <dgm:t>
        <a:bodyPr/>
        <a:lstStyle/>
        <a:p>
          <a:endParaRPr lang="zh-CN" altLang="en-US"/>
        </a:p>
      </dgm:t>
    </dgm:pt>
    <dgm:pt modelId="{F2473AED-7798-4087-A93B-04347CC66632}" type="pres">
      <dgm:prSet presAssocID="{C4294C31-D4DC-4186-BC82-6B09F7E7ABDB}" presName="connTx" presStyleLbl="parChTrans1D3" presStyleIdx="1" presStyleCnt="4"/>
      <dgm:spPr/>
      <dgm:t>
        <a:bodyPr/>
        <a:lstStyle/>
        <a:p>
          <a:endParaRPr lang="zh-CN" altLang="en-US"/>
        </a:p>
      </dgm:t>
    </dgm:pt>
    <dgm:pt modelId="{D594ABA7-3B19-4F16-AEFA-D1BCFC1A9023}" type="pres">
      <dgm:prSet presAssocID="{AD5BF25F-9D2B-4CEB-8BE4-59F3D79958BB}" presName="root2" presStyleCnt="0"/>
      <dgm:spPr/>
    </dgm:pt>
    <dgm:pt modelId="{5FEDE8D5-3B77-45D2-85D8-17CD895C3B8D}" type="pres">
      <dgm:prSet presAssocID="{AD5BF25F-9D2B-4CEB-8BE4-59F3D79958BB}" presName="LevelTwoTextNode" presStyleLbl="node3" presStyleIdx="1" presStyleCnt="4">
        <dgm:presLayoutVars>
          <dgm:chPref val="3"/>
        </dgm:presLayoutVars>
      </dgm:prSet>
      <dgm:spPr/>
      <dgm:t>
        <a:bodyPr/>
        <a:lstStyle/>
        <a:p>
          <a:endParaRPr lang="zh-CN" altLang="en-US"/>
        </a:p>
      </dgm:t>
    </dgm:pt>
    <dgm:pt modelId="{E9144229-5B8D-4293-A471-99D573D7129B}" type="pres">
      <dgm:prSet presAssocID="{AD5BF25F-9D2B-4CEB-8BE4-59F3D79958BB}" presName="level3hierChild" presStyleCnt="0"/>
      <dgm:spPr/>
    </dgm:pt>
    <dgm:pt modelId="{91A1C2B0-C84C-4B9F-9FE7-71510D016584}" type="pres">
      <dgm:prSet presAssocID="{F1F9AD1B-3C64-4FFD-8CC6-B2CAA32F7172}" presName="conn2-1" presStyleLbl="parChTrans1D2" presStyleIdx="2" presStyleCnt="3"/>
      <dgm:spPr/>
      <dgm:t>
        <a:bodyPr/>
        <a:lstStyle/>
        <a:p>
          <a:endParaRPr lang="zh-CN" altLang="en-US"/>
        </a:p>
      </dgm:t>
    </dgm:pt>
    <dgm:pt modelId="{F631FCBA-CC70-42D9-9208-06264685ACCF}" type="pres">
      <dgm:prSet presAssocID="{F1F9AD1B-3C64-4FFD-8CC6-B2CAA32F7172}" presName="connTx" presStyleLbl="parChTrans1D2" presStyleIdx="2" presStyleCnt="3"/>
      <dgm:spPr/>
      <dgm:t>
        <a:bodyPr/>
        <a:lstStyle/>
        <a:p>
          <a:endParaRPr lang="zh-CN" altLang="en-US"/>
        </a:p>
      </dgm:t>
    </dgm:pt>
    <dgm:pt modelId="{935D5629-008B-4AFA-86B0-73E657E449BD}" type="pres">
      <dgm:prSet presAssocID="{39979E68-8289-4307-95D7-82AC15790FE5}" presName="root2" presStyleCnt="0"/>
      <dgm:spPr/>
    </dgm:pt>
    <dgm:pt modelId="{4EF5866E-FEA9-4BF9-96F6-166C941E3BE2}" type="pres">
      <dgm:prSet presAssocID="{39979E68-8289-4307-95D7-82AC15790FE5}" presName="LevelTwoTextNode" presStyleLbl="node2" presStyleIdx="2" presStyleCnt="3">
        <dgm:presLayoutVars>
          <dgm:chPref val="3"/>
        </dgm:presLayoutVars>
      </dgm:prSet>
      <dgm:spPr/>
      <dgm:t>
        <a:bodyPr/>
        <a:lstStyle/>
        <a:p>
          <a:endParaRPr lang="zh-CN" altLang="en-US"/>
        </a:p>
      </dgm:t>
    </dgm:pt>
    <dgm:pt modelId="{019B22C7-BB59-440C-86C5-E3ADA672E001}" type="pres">
      <dgm:prSet presAssocID="{39979E68-8289-4307-95D7-82AC15790FE5}" presName="level3hierChild" presStyleCnt="0"/>
      <dgm:spPr/>
    </dgm:pt>
    <dgm:pt modelId="{58816D76-5A6E-448A-9D79-8D70C55E9EF6}" type="pres">
      <dgm:prSet presAssocID="{4B93849E-8750-451A-9163-5487E51823FB}" presName="conn2-1" presStyleLbl="parChTrans1D3" presStyleIdx="2" presStyleCnt="4"/>
      <dgm:spPr/>
      <dgm:t>
        <a:bodyPr/>
        <a:lstStyle/>
        <a:p>
          <a:endParaRPr lang="zh-CN" altLang="en-US"/>
        </a:p>
      </dgm:t>
    </dgm:pt>
    <dgm:pt modelId="{6AD78A5B-23EF-4E4F-892D-15E047D5277C}" type="pres">
      <dgm:prSet presAssocID="{4B93849E-8750-451A-9163-5487E51823FB}" presName="connTx" presStyleLbl="parChTrans1D3" presStyleIdx="2" presStyleCnt="4"/>
      <dgm:spPr/>
      <dgm:t>
        <a:bodyPr/>
        <a:lstStyle/>
        <a:p>
          <a:endParaRPr lang="zh-CN" altLang="en-US"/>
        </a:p>
      </dgm:t>
    </dgm:pt>
    <dgm:pt modelId="{4E0D6265-34BC-4648-BF6A-B01CB5580FD3}" type="pres">
      <dgm:prSet presAssocID="{471C4804-661D-44A9-A347-C5063449A925}" presName="root2" presStyleCnt="0"/>
      <dgm:spPr/>
    </dgm:pt>
    <dgm:pt modelId="{914A5364-B218-404C-ACBC-D803427FED6A}" type="pres">
      <dgm:prSet presAssocID="{471C4804-661D-44A9-A347-C5063449A925}" presName="LevelTwoTextNode" presStyleLbl="node3" presStyleIdx="2" presStyleCnt="4">
        <dgm:presLayoutVars>
          <dgm:chPref val="3"/>
        </dgm:presLayoutVars>
      </dgm:prSet>
      <dgm:spPr/>
      <dgm:t>
        <a:bodyPr/>
        <a:lstStyle/>
        <a:p>
          <a:endParaRPr lang="zh-CN" altLang="en-US"/>
        </a:p>
      </dgm:t>
    </dgm:pt>
    <dgm:pt modelId="{35D27C00-A64D-494C-9176-A468B83D68A9}" type="pres">
      <dgm:prSet presAssocID="{471C4804-661D-44A9-A347-C5063449A925}" presName="level3hierChild" presStyleCnt="0"/>
      <dgm:spPr/>
    </dgm:pt>
    <dgm:pt modelId="{73EFB0E9-3A5A-41A5-9278-F9E15F0F5EB8}" type="pres">
      <dgm:prSet presAssocID="{16D65F12-A6D4-4FC9-BBC5-7570F8E5B8B7}" presName="conn2-1" presStyleLbl="parChTrans1D3" presStyleIdx="3" presStyleCnt="4"/>
      <dgm:spPr/>
      <dgm:t>
        <a:bodyPr/>
        <a:lstStyle/>
        <a:p>
          <a:endParaRPr lang="zh-CN" altLang="en-US"/>
        </a:p>
      </dgm:t>
    </dgm:pt>
    <dgm:pt modelId="{27EA367D-92D4-40A4-B6B3-3B96A66FF89A}" type="pres">
      <dgm:prSet presAssocID="{16D65F12-A6D4-4FC9-BBC5-7570F8E5B8B7}" presName="connTx" presStyleLbl="parChTrans1D3" presStyleIdx="3" presStyleCnt="4"/>
      <dgm:spPr/>
      <dgm:t>
        <a:bodyPr/>
        <a:lstStyle/>
        <a:p>
          <a:endParaRPr lang="zh-CN" altLang="en-US"/>
        </a:p>
      </dgm:t>
    </dgm:pt>
    <dgm:pt modelId="{43A412C8-CF89-4715-8EF7-E8EBEE330723}" type="pres">
      <dgm:prSet presAssocID="{E60612EB-3602-4BF7-B1C4-ED8131A4DCC8}" presName="root2" presStyleCnt="0"/>
      <dgm:spPr/>
    </dgm:pt>
    <dgm:pt modelId="{A07C5283-0406-4FFA-9657-6AAE8B924E13}" type="pres">
      <dgm:prSet presAssocID="{E60612EB-3602-4BF7-B1C4-ED8131A4DCC8}" presName="LevelTwoTextNode" presStyleLbl="node3" presStyleIdx="3" presStyleCnt="4">
        <dgm:presLayoutVars>
          <dgm:chPref val="3"/>
        </dgm:presLayoutVars>
      </dgm:prSet>
      <dgm:spPr/>
      <dgm:t>
        <a:bodyPr/>
        <a:lstStyle/>
        <a:p>
          <a:endParaRPr lang="zh-CN" altLang="en-US"/>
        </a:p>
      </dgm:t>
    </dgm:pt>
    <dgm:pt modelId="{203B54E5-08E9-4E19-A66A-B20B086B4755}" type="pres">
      <dgm:prSet presAssocID="{E60612EB-3602-4BF7-B1C4-ED8131A4DCC8}" presName="level3hierChild" presStyleCnt="0"/>
      <dgm:spPr/>
    </dgm:pt>
  </dgm:ptLst>
  <dgm:cxnLst>
    <dgm:cxn modelId="{E8F7F0FD-9476-4FDD-859D-A58CC085A651}" type="presOf" srcId="{4B93849E-8750-451A-9163-5487E51823FB}" destId="{58816D76-5A6E-448A-9D79-8D70C55E9EF6}" srcOrd="0" destOrd="0" presId="urn:microsoft.com/office/officeart/2005/8/layout/hierarchy2"/>
    <dgm:cxn modelId="{390E6B53-D469-4009-8369-85428A21A55E}" type="presOf" srcId="{C34C4415-5059-4471-ADED-7D57975519F2}" destId="{08873314-2AA9-4584-B396-5290D3C82E77}" srcOrd="1" destOrd="0" presId="urn:microsoft.com/office/officeart/2005/8/layout/hierarchy2"/>
    <dgm:cxn modelId="{A4A81ABB-8E38-4AA3-8750-CD8C0FC3E763}" type="presOf" srcId="{36CF8DC5-B5B8-4C36-A673-AD07B7C9562D}" destId="{6084D133-684F-4A2D-8DAB-E72D6DA9D760}" srcOrd="0" destOrd="0" presId="urn:microsoft.com/office/officeart/2005/8/layout/hierarchy2"/>
    <dgm:cxn modelId="{C99C5C3A-70BA-4028-80B0-F96B3FF15203}" srcId="{D7E93007-2571-4373-B0DD-D2C925ED6F0B}" destId="{2DE43C3C-58B8-4D29-BC62-551EB5BAD295}" srcOrd="1" destOrd="0" parTransId="{C34C4415-5059-4471-ADED-7D57975519F2}" sibTransId="{DBBC0762-B79E-4C09-89F4-4067D25F6B78}"/>
    <dgm:cxn modelId="{06B0FF6E-7BA9-4C67-9316-5F91E48A7B74}" srcId="{39979E68-8289-4307-95D7-82AC15790FE5}" destId="{471C4804-661D-44A9-A347-C5063449A925}" srcOrd="0" destOrd="0" parTransId="{4B93849E-8750-451A-9163-5487E51823FB}" sibTransId="{B0D2C5CE-E061-4029-A06D-43C9329FE0C1}"/>
    <dgm:cxn modelId="{DD17D02E-FCC3-48BD-964C-CFC20289CE7F}" type="presOf" srcId="{471C4804-661D-44A9-A347-C5063449A925}" destId="{914A5364-B218-404C-ACBC-D803427FED6A}" srcOrd="0" destOrd="0" presId="urn:microsoft.com/office/officeart/2005/8/layout/hierarchy2"/>
    <dgm:cxn modelId="{FF7407E6-3DFF-463F-A4F3-F16BC57A21AB}" type="presOf" srcId="{FCFA8515-FEC0-4001-95B3-2B495D5F70EC}" destId="{FFFFE940-B8D0-45E4-AE01-0D149DB8E711}" srcOrd="0" destOrd="0" presId="urn:microsoft.com/office/officeart/2005/8/layout/hierarchy2"/>
    <dgm:cxn modelId="{07EE900F-7F27-42BB-B9DF-6E5C7C2BB1AF}" type="presOf" srcId="{E60612EB-3602-4BF7-B1C4-ED8131A4DCC8}" destId="{A07C5283-0406-4FFA-9657-6AAE8B924E13}" srcOrd="0" destOrd="0" presId="urn:microsoft.com/office/officeart/2005/8/layout/hierarchy2"/>
    <dgm:cxn modelId="{90A7875C-754E-4598-9C3E-EA994D6518C7}" type="presOf" srcId="{CC65990D-3986-4E17-9426-170AB44E781F}" destId="{C3C3E26F-6630-4DE2-8C76-46FC9975F5B0}" srcOrd="0" destOrd="0" presId="urn:microsoft.com/office/officeart/2005/8/layout/hierarchy2"/>
    <dgm:cxn modelId="{3BB1C398-16A2-484E-9A9F-260FC1927915}" type="presOf" srcId="{8A3A24BA-7E43-417C-847F-522AFC3900DB}" destId="{E7D86ED9-AF5A-4BBB-B26A-7AABFCB95EB2}" srcOrd="0" destOrd="0" presId="urn:microsoft.com/office/officeart/2005/8/layout/hierarchy2"/>
    <dgm:cxn modelId="{D776A3A3-3930-4C2A-AE2D-75AA446319B4}" type="presOf" srcId="{3AE2F04A-8405-449A-8494-D901A410757D}" destId="{ED2153EB-E38C-420B-898D-F9483C5264EA}" srcOrd="0" destOrd="0" presId="urn:microsoft.com/office/officeart/2005/8/layout/hierarchy2"/>
    <dgm:cxn modelId="{B9A2BCB8-5B22-4498-B60F-0C91C7AF98DB}" type="presOf" srcId="{39979E68-8289-4307-95D7-82AC15790FE5}" destId="{4EF5866E-FEA9-4BF9-96F6-166C941E3BE2}" srcOrd="0" destOrd="0" presId="urn:microsoft.com/office/officeart/2005/8/layout/hierarchy2"/>
    <dgm:cxn modelId="{11F0CB05-9320-47E2-93E4-46C7965C1CDF}" srcId="{FF525FF0-C03F-4E5A-A03E-A3ECDE52E7D1}" destId="{D7E93007-2571-4373-B0DD-D2C925ED6F0B}" srcOrd="0" destOrd="0" parTransId="{36CF8DC5-B5B8-4C36-A673-AD07B7C9562D}" sibTransId="{A4D7701E-F661-43E8-89A4-4CCC1D170DFD}"/>
    <dgm:cxn modelId="{35663C31-0D10-42FF-A69F-2CB7F7B6BBB3}" srcId="{D7E93007-2571-4373-B0DD-D2C925ED6F0B}" destId="{8E47B68D-44CC-4B88-AFCF-3C87EEDB85D1}" srcOrd="3" destOrd="0" parTransId="{CC65990D-3986-4E17-9426-170AB44E781F}" sibTransId="{5B384F95-9752-45CC-BB91-DE3DB780DD00}"/>
    <dgm:cxn modelId="{81AFBDE0-23FA-4BD3-8CA7-FB9B6A5FDB66}" type="presOf" srcId="{C4294C31-D4DC-4186-BC82-6B09F7E7ABDB}" destId="{02428E21-A45B-4C97-B477-E762666660F3}" srcOrd="0" destOrd="0" presId="urn:microsoft.com/office/officeart/2005/8/layout/hierarchy2"/>
    <dgm:cxn modelId="{6B7E1AD0-25C5-4F3E-9AD3-D622FADE98BA}" type="presOf" srcId="{5A11A9B2-62AD-4E58-A534-1F3FEA6023EF}" destId="{708DD6E9-385C-4186-99BE-A26DBBAF99EA}" srcOrd="0" destOrd="0" presId="urn:microsoft.com/office/officeart/2005/8/layout/hierarchy2"/>
    <dgm:cxn modelId="{7E3B3AE5-CB89-4813-90C4-B9446146006C}" type="presOf" srcId="{AD5BF25F-9D2B-4CEB-8BE4-59F3D79958BB}" destId="{5FEDE8D5-3B77-45D2-85D8-17CD895C3B8D}" srcOrd="0" destOrd="0" presId="urn:microsoft.com/office/officeart/2005/8/layout/hierarchy2"/>
    <dgm:cxn modelId="{30D75556-0DA9-4E8C-A436-C9D1ABA63239}" type="presOf" srcId="{2DE43C3C-58B8-4D29-BC62-551EB5BAD295}" destId="{345E51CA-F89B-4DE3-92A6-42E9B76ED947}" srcOrd="0" destOrd="0" presId="urn:microsoft.com/office/officeart/2005/8/layout/hierarchy2"/>
    <dgm:cxn modelId="{77CF5679-47EF-4415-8BF6-242A4642E8CB}" type="presOf" srcId="{FF525FF0-C03F-4E5A-A03E-A3ECDE52E7D1}" destId="{FD926EE2-6A80-430F-9DEB-1C1585EE997E}" srcOrd="0" destOrd="0" presId="urn:microsoft.com/office/officeart/2005/8/layout/hierarchy2"/>
    <dgm:cxn modelId="{64F413F7-618D-4A46-B82A-0EC7AFEF29C6}" type="presOf" srcId="{36CF8DC5-B5B8-4C36-A673-AD07B7C9562D}" destId="{919365D4-1381-42E8-BCC7-6B981851E9C7}" srcOrd="1" destOrd="0" presId="urn:microsoft.com/office/officeart/2005/8/layout/hierarchy2"/>
    <dgm:cxn modelId="{671D8274-C7B2-4915-A5AA-B3AC66913E02}" type="presOf" srcId="{16D65F12-A6D4-4FC9-BBC5-7570F8E5B8B7}" destId="{27EA367D-92D4-40A4-B6B3-3B96A66FF89A}" srcOrd="1" destOrd="0" presId="urn:microsoft.com/office/officeart/2005/8/layout/hierarchy2"/>
    <dgm:cxn modelId="{BAA59A9F-B3CA-403A-81FE-7BF1E9BF3B9E}" type="presOf" srcId="{F1F9AD1B-3C64-4FFD-8CC6-B2CAA32F7172}" destId="{91A1C2B0-C84C-4B9F-9FE7-71510D016584}" srcOrd="0" destOrd="0" presId="urn:microsoft.com/office/officeart/2005/8/layout/hierarchy2"/>
    <dgm:cxn modelId="{64271D11-A4BA-4B21-84D2-7A09A428AB60}" type="presOf" srcId="{B34E5D49-25AF-4931-8983-8001C3D257CA}" destId="{1869FF03-6F33-49F6-AE03-92A9512DA3B5}" srcOrd="1" destOrd="0" presId="urn:microsoft.com/office/officeart/2005/8/layout/hierarchy2"/>
    <dgm:cxn modelId="{1D6F8AA9-8457-4C05-ABF6-24355CC331A3}" type="presOf" srcId="{574DCF4A-5DBA-4F8F-B487-30A49C6C96CD}" destId="{6D8E9A92-87AB-441A-B570-BF8E6638EA18}" srcOrd="1" destOrd="0" presId="urn:microsoft.com/office/officeart/2005/8/layout/hierarchy2"/>
    <dgm:cxn modelId="{77706E0B-1BAE-47D4-BB47-80351E6AB780}" type="presOf" srcId="{14A61D46-5158-48EC-9067-E43363CE27E9}" destId="{B380FE5A-B915-45F6-9C93-CA8B1B5B670D}" srcOrd="0" destOrd="0" presId="urn:microsoft.com/office/officeart/2005/8/layout/hierarchy2"/>
    <dgm:cxn modelId="{87377461-3D28-4E4B-B9B3-90D99CF36B06}" type="presOf" srcId="{4B93849E-8750-451A-9163-5487E51823FB}" destId="{6AD78A5B-23EF-4E4F-892D-15E047D5277C}" srcOrd="1" destOrd="0" presId="urn:microsoft.com/office/officeart/2005/8/layout/hierarchy2"/>
    <dgm:cxn modelId="{5FC5A64E-B5DD-4766-9614-F7C6C8D665AA}" srcId="{DD638991-AA3C-4C2E-BFC0-437F1A0AF974}" destId="{39979E68-8289-4307-95D7-82AC15790FE5}" srcOrd="2" destOrd="0" parTransId="{F1F9AD1B-3C64-4FFD-8CC6-B2CAA32F7172}" sibTransId="{98E22FB2-C50B-4030-8650-2FE816A8580C}"/>
    <dgm:cxn modelId="{4BB4D8AB-4A36-4A21-A736-C4D994491C52}" type="presOf" srcId="{8E47B68D-44CC-4B88-AFCF-3C87EEDB85D1}" destId="{F79B2D2A-EA20-4BA4-8946-14552A8442B1}" srcOrd="0" destOrd="0" presId="urn:microsoft.com/office/officeart/2005/8/layout/hierarchy2"/>
    <dgm:cxn modelId="{D3B57C8F-1470-4F4D-8991-B5C97A2E4B77}" type="presOf" srcId="{CC65990D-3986-4E17-9426-170AB44E781F}" destId="{2C3665A7-708A-4DD8-916A-AA1D77FB9AE3}" srcOrd="1" destOrd="0" presId="urn:microsoft.com/office/officeart/2005/8/layout/hierarchy2"/>
    <dgm:cxn modelId="{E0EDA6F5-4CDC-41FA-B1A3-658E1D87D8E8}" srcId="{D7E93007-2571-4373-B0DD-D2C925ED6F0B}" destId="{FCFA8515-FEC0-4001-95B3-2B495D5F70EC}" srcOrd="0" destOrd="0" parTransId="{574DCF4A-5DBA-4F8F-B487-30A49C6C96CD}" sibTransId="{7E6A49B2-ADEA-4AF6-9984-EC2996984588}"/>
    <dgm:cxn modelId="{65C6A1C1-9AED-44D5-A4B1-2410AC8CDBEB}" srcId="{FF525FF0-C03F-4E5A-A03E-A3ECDE52E7D1}" destId="{AD5BF25F-9D2B-4CEB-8BE4-59F3D79958BB}" srcOrd="1" destOrd="0" parTransId="{C4294C31-D4DC-4186-BC82-6B09F7E7ABDB}" sibTransId="{0A98F448-4B9C-430F-8632-BBC706B383FF}"/>
    <dgm:cxn modelId="{E4B6EE7A-196B-4446-A418-9D8F389B009C}" type="presOf" srcId="{16D65F12-A6D4-4FC9-BBC5-7570F8E5B8B7}" destId="{73EFB0E9-3A5A-41A5-9278-F9E15F0F5EB8}" srcOrd="0" destOrd="0" presId="urn:microsoft.com/office/officeart/2005/8/layout/hierarchy2"/>
    <dgm:cxn modelId="{389C0DC4-E184-445D-B7C3-7B60C52C88BF}" type="presOf" srcId="{B34E5D49-25AF-4931-8983-8001C3D257CA}" destId="{1B624EC8-9EA4-4943-BF2F-6C23586A538E}" srcOrd="0" destOrd="0" presId="urn:microsoft.com/office/officeart/2005/8/layout/hierarchy2"/>
    <dgm:cxn modelId="{4E234BF2-73DA-4BE8-B041-27E48A14139B}" srcId="{9A568A09-5187-48D2-890E-1396FA270EE2}" destId="{DD638991-AA3C-4C2E-BFC0-437F1A0AF974}" srcOrd="0" destOrd="0" parTransId="{7EBD3609-ACF7-4719-B3DA-839AFD14C113}" sibTransId="{A24FACE1-BACB-42C6-801A-EEEA570B2262}"/>
    <dgm:cxn modelId="{4BB5E149-F273-4380-A214-39BE526F351C}" type="presOf" srcId="{D7E93007-2571-4373-B0DD-D2C925ED6F0B}" destId="{07C1EC0F-B919-4C40-86A2-5E275256B604}" srcOrd="0" destOrd="0" presId="urn:microsoft.com/office/officeart/2005/8/layout/hierarchy2"/>
    <dgm:cxn modelId="{C25CAE71-2CD0-40DC-9315-466D35A435F4}" type="presOf" srcId="{9A568A09-5187-48D2-890E-1396FA270EE2}" destId="{7CB4D2F4-7D13-417A-AD51-0B58FBD04279}" srcOrd="0" destOrd="0" presId="urn:microsoft.com/office/officeart/2005/8/layout/hierarchy2"/>
    <dgm:cxn modelId="{59B2B979-B365-4B6D-89A8-1BC34E28BFD5}" type="presOf" srcId="{3AE2F04A-8405-449A-8494-D901A410757D}" destId="{B82FECAA-CA11-4036-BAB6-74AF49FCC5F9}" srcOrd="1" destOrd="0" presId="urn:microsoft.com/office/officeart/2005/8/layout/hierarchy2"/>
    <dgm:cxn modelId="{C145847C-5EAB-419C-8F3E-CE8D26D321B9}" type="presOf" srcId="{C4294C31-D4DC-4186-BC82-6B09F7E7ABDB}" destId="{F2473AED-7798-4087-A93B-04347CC66632}" srcOrd="1" destOrd="0" presId="urn:microsoft.com/office/officeart/2005/8/layout/hierarchy2"/>
    <dgm:cxn modelId="{1CD51E09-D296-405C-BBA5-D2AE6C536633}" type="presOf" srcId="{574DCF4A-5DBA-4F8F-B487-30A49C6C96CD}" destId="{E65E5F2F-FE7D-4B81-9652-E7DFB73CF3FE}" srcOrd="0" destOrd="0" presId="urn:microsoft.com/office/officeart/2005/8/layout/hierarchy2"/>
    <dgm:cxn modelId="{463DA1F4-AB5F-4CB0-AC4B-111D0C993DA9}" srcId="{DD638991-AA3C-4C2E-BFC0-437F1A0AF974}" destId="{5A11A9B2-62AD-4E58-A534-1F3FEA6023EF}" srcOrd="0" destOrd="0" parTransId="{14A61D46-5158-48EC-9067-E43363CE27E9}" sibTransId="{069EF9EA-8C61-46B4-BDBD-72D581AE999C}"/>
    <dgm:cxn modelId="{3A515377-3E90-41C4-AB21-BAF9A6564357}" type="presOf" srcId="{C34C4415-5059-4471-ADED-7D57975519F2}" destId="{E703047E-9E0F-41B9-A72F-7C59011E2D74}" srcOrd="0" destOrd="0" presId="urn:microsoft.com/office/officeart/2005/8/layout/hierarchy2"/>
    <dgm:cxn modelId="{F645FB4B-ADA4-45D3-9411-C2A5000F4106}" srcId="{39979E68-8289-4307-95D7-82AC15790FE5}" destId="{E60612EB-3602-4BF7-B1C4-ED8131A4DCC8}" srcOrd="1" destOrd="0" parTransId="{16D65F12-A6D4-4FC9-BBC5-7570F8E5B8B7}" sibTransId="{3D4C5314-EB8E-4255-8D93-81BEE4FF4614}"/>
    <dgm:cxn modelId="{1BAB272C-031A-4233-A229-95CAA42AB70D}" type="presOf" srcId="{DD638991-AA3C-4C2E-BFC0-437F1A0AF974}" destId="{D2BC5B10-9680-4AE8-A4EA-868CFB85D771}" srcOrd="0" destOrd="0" presId="urn:microsoft.com/office/officeart/2005/8/layout/hierarchy2"/>
    <dgm:cxn modelId="{7CD3B7A9-4111-47B1-8F94-E7027B869327}" type="presOf" srcId="{F1F9AD1B-3C64-4FFD-8CC6-B2CAA32F7172}" destId="{F631FCBA-CC70-42D9-9208-06264685ACCF}" srcOrd="1" destOrd="0" presId="urn:microsoft.com/office/officeart/2005/8/layout/hierarchy2"/>
    <dgm:cxn modelId="{B794D2FD-3D3A-4A0D-831D-EF977286FA7C}" type="presOf" srcId="{14A61D46-5158-48EC-9067-E43363CE27E9}" destId="{D601603E-0E61-42CB-930E-0A6864C08B2C}" srcOrd="1" destOrd="0" presId="urn:microsoft.com/office/officeart/2005/8/layout/hierarchy2"/>
    <dgm:cxn modelId="{6D4AEE53-39B3-4687-ACA3-44FB866ADEAD}" srcId="{D7E93007-2571-4373-B0DD-D2C925ED6F0B}" destId="{8A3A24BA-7E43-417C-847F-522AFC3900DB}" srcOrd="2" destOrd="0" parTransId="{3AE2F04A-8405-449A-8494-D901A410757D}" sibTransId="{D1124B82-19F1-4100-AD73-3902CBA34025}"/>
    <dgm:cxn modelId="{F06237DE-B24C-40FD-981B-0FF476867085}" srcId="{DD638991-AA3C-4C2E-BFC0-437F1A0AF974}" destId="{FF525FF0-C03F-4E5A-A03E-A3ECDE52E7D1}" srcOrd="1" destOrd="0" parTransId="{B34E5D49-25AF-4931-8983-8001C3D257CA}" sibTransId="{5639D68B-5DFF-4E03-880B-6CF271F3F13C}"/>
    <dgm:cxn modelId="{A57A45A8-AEA6-4C55-85B4-0BB3293BF91E}" type="presParOf" srcId="{7CB4D2F4-7D13-417A-AD51-0B58FBD04279}" destId="{75E52D83-EDC7-48BB-827E-2F8B5A167047}" srcOrd="0" destOrd="0" presId="urn:microsoft.com/office/officeart/2005/8/layout/hierarchy2"/>
    <dgm:cxn modelId="{83A67DAA-0897-4C5A-ADD4-6B8E5DC794B7}" type="presParOf" srcId="{75E52D83-EDC7-48BB-827E-2F8B5A167047}" destId="{D2BC5B10-9680-4AE8-A4EA-868CFB85D771}" srcOrd="0" destOrd="0" presId="urn:microsoft.com/office/officeart/2005/8/layout/hierarchy2"/>
    <dgm:cxn modelId="{4FBF6A69-D2A0-4B9D-AEC9-63EAA61DD084}" type="presParOf" srcId="{75E52D83-EDC7-48BB-827E-2F8B5A167047}" destId="{C826BBB2-B754-4F13-9083-A40A611F77CC}" srcOrd="1" destOrd="0" presId="urn:microsoft.com/office/officeart/2005/8/layout/hierarchy2"/>
    <dgm:cxn modelId="{DD821A14-8EE3-4C57-ACCD-E7F19C3D9C8B}" type="presParOf" srcId="{C826BBB2-B754-4F13-9083-A40A611F77CC}" destId="{B380FE5A-B915-45F6-9C93-CA8B1B5B670D}" srcOrd="0" destOrd="0" presId="urn:microsoft.com/office/officeart/2005/8/layout/hierarchy2"/>
    <dgm:cxn modelId="{64CBF002-D997-4D5D-BC71-0553F771F8D6}" type="presParOf" srcId="{B380FE5A-B915-45F6-9C93-CA8B1B5B670D}" destId="{D601603E-0E61-42CB-930E-0A6864C08B2C}" srcOrd="0" destOrd="0" presId="urn:microsoft.com/office/officeart/2005/8/layout/hierarchy2"/>
    <dgm:cxn modelId="{C7007AED-E4C5-4809-9CF1-6D08613C5B8E}" type="presParOf" srcId="{C826BBB2-B754-4F13-9083-A40A611F77CC}" destId="{6E4950F5-6B42-4E1A-9473-6B89AC6BFEDE}" srcOrd="1" destOrd="0" presId="urn:microsoft.com/office/officeart/2005/8/layout/hierarchy2"/>
    <dgm:cxn modelId="{0BDB862C-BF95-486E-9F1C-7C8C9354F843}" type="presParOf" srcId="{6E4950F5-6B42-4E1A-9473-6B89AC6BFEDE}" destId="{708DD6E9-385C-4186-99BE-A26DBBAF99EA}" srcOrd="0" destOrd="0" presId="urn:microsoft.com/office/officeart/2005/8/layout/hierarchy2"/>
    <dgm:cxn modelId="{C4A1C288-52C4-449C-A15C-46F8ACC8EAEB}" type="presParOf" srcId="{6E4950F5-6B42-4E1A-9473-6B89AC6BFEDE}" destId="{FC32A05C-5E12-43AA-B330-1DAFB30D5A84}" srcOrd="1" destOrd="0" presId="urn:microsoft.com/office/officeart/2005/8/layout/hierarchy2"/>
    <dgm:cxn modelId="{4B027164-E19F-4668-ABE0-0F3E5F539299}" type="presParOf" srcId="{C826BBB2-B754-4F13-9083-A40A611F77CC}" destId="{1B624EC8-9EA4-4943-BF2F-6C23586A538E}" srcOrd="2" destOrd="0" presId="urn:microsoft.com/office/officeart/2005/8/layout/hierarchy2"/>
    <dgm:cxn modelId="{F5FD8B78-6596-496B-B25E-13C57AAE2FFF}" type="presParOf" srcId="{1B624EC8-9EA4-4943-BF2F-6C23586A538E}" destId="{1869FF03-6F33-49F6-AE03-92A9512DA3B5}" srcOrd="0" destOrd="0" presId="urn:microsoft.com/office/officeart/2005/8/layout/hierarchy2"/>
    <dgm:cxn modelId="{2AE6A829-8093-4D63-A483-41081D062605}" type="presParOf" srcId="{C826BBB2-B754-4F13-9083-A40A611F77CC}" destId="{412EA1AC-A4BA-4CC2-967C-81938D0048B7}" srcOrd="3" destOrd="0" presId="urn:microsoft.com/office/officeart/2005/8/layout/hierarchy2"/>
    <dgm:cxn modelId="{ACCADFAE-F3EA-49D7-AB76-FA701CE29CD2}" type="presParOf" srcId="{412EA1AC-A4BA-4CC2-967C-81938D0048B7}" destId="{FD926EE2-6A80-430F-9DEB-1C1585EE997E}" srcOrd="0" destOrd="0" presId="urn:microsoft.com/office/officeart/2005/8/layout/hierarchy2"/>
    <dgm:cxn modelId="{0BE33976-C257-4A41-BC99-0E0A4497E4E3}" type="presParOf" srcId="{412EA1AC-A4BA-4CC2-967C-81938D0048B7}" destId="{610B04FF-700C-45B0-B89D-C75BA8D00AEA}" srcOrd="1" destOrd="0" presId="urn:microsoft.com/office/officeart/2005/8/layout/hierarchy2"/>
    <dgm:cxn modelId="{690E77B0-BE02-459E-913B-C0A28E40B9A9}" type="presParOf" srcId="{610B04FF-700C-45B0-B89D-C75BA8D00AEA}" destId="{6084D133-684F-4A2D-8DAB-E72D6DA9D760}" srcOrd="0" destOrd="0" presId="urn:microsoft.com/office/officeart/2005/8/layout/hierarchy2"/>
    <dgm:cxn modelId="{B7B0317D-616B-4F2F-9187-8A389D5A830F}" type="presParOf" srcId="{6084D133-684F-4A2D-8DAB-E72D6DA9D760}" destId="{919365D4-1381-42E8-BCC7-6B981851E9C7}" srcOrd="0" destOrd="0" presId="urn:microsoft.com/office/officeart/2005/8/layout/hierarchy2"/>
    <dgm:cxn modelId="{CEEC447C-1BF4-4D66-9EBC-EF3F46A61926}" type="presParOf" srcId="{610B04FF-700C-45B0-B89D-C75BA8D00AEA}" destId="{1918B7CD-EC4A-442B-9FEB-588B7CC83B70}" srcOrd="1" destOrd="0" presId="urn:microsoft.com/office/officeart/2005/8/layout/hierarchy2"/>
    <dgm:cxn modelId="{EB8EC153-230E-41F8-8EC3-1365E11B7699}" type="presParOf" srcId="{1918B7CD-EC4A-442B-9FEB-588B7CC83B70}" destId="{07C1EC0F-B919-4C40-86A2-5E275256B604}" srcOrd="0" destOrd="0" presId="urn:microsoft.com/office/officeart/2005/8/layout/hierarchy2"/>
    <dgm:cxn modelId="{F3E9A239-A844-4E1E-A40A-96044AF94890}" type="presParOf" srcId="{1918B7CD-EC4A-442B-9FEB-588B7CC83B70}" destId="{145D9DC6-3CB6-4B86-848A-198AA4B3AEBB}" srcOrd="1" destOrd="0" presId="urn:microsoft.com/office/officeart/2005/8/layout/hierarchy2"/>
    <dgm:cxn modelId="{AAA0C17E-CB6B-4A80-8954-7BA3D3588484}" type="presParOf" srcId="{145D9DC6-3CB6-4B86-848A-198AA4B3AEBB}" destId="{E65E5F2F-FE7D-4B81-9652-E7DFB73CF3FE}" srcOrd="0" destOrd="0" presId="urn:microsoft.com/office/officeart/2005/8/layout/hierarchy2"/>
    <dgm:cxn modelId="{79D042DC-1EE5-4C91-B9EB-414F470D5F02}" type="presParOf" srcId="{E65E5F2F-FE7D-4B81-9652-E7DFB73CF3FE}" destId="{6D8E9A92-87AB-441A-B570-BF8E6638EA18}" srcOrd="0" destOrd="0" presId="urn:microsoft.com/office/officeart/2005/8/layout/hierarchy2"/>
    <dgm:cxn modelId="{A4F64443-1800-49C9-AD6C-0613F62E05FF}" type="presParOf" srcId="{145D9DC6-3CB6-4B86-848A-198AA4B3AEBB}" destId="{11446C95-37A5-4F10-9556-8DFBA74D1D75}" srcOrd="1" destOrd="0" presId="urn:microsoft.com/office/officeart/2005/8/layout/hierarchy2"/>
    <dgm:cxn modelId="{C62CAAF5-5185-44D2-A7E0-209EFC77938B}" type="presParOf" srcId="{11446C95-37A5-4F10-9556-8DFBA74D1D75}" destId="{FFFFE940-B8D0-45E4-AE01-0D149DB8E711}" srcOrd="0" destOrd="0" presId="urn:microsoft.com/office/officeart/2005/8/layout/hierarchy2"/>
    <dgm:cxn modelId="{3D25F80A-EE0B-4E48-8CE3-27D05442B42A}" type="presParOf" srcId="{11446C95-37A5-4F10-9556-8DFBA74D1D75}" destId="{F25EEEE5-B91A-4372-A521-1566D1BFEC38}" srcOrd="1" destOrd="0" presId="urn:microsoft.com/office/officeart/2005/8/layout/hierarchy2"/>
    <dgm:cxn modelId="{B1B7D798-8763-4649-B11F-EDBAE0310249}" type="presParOf" srcId="{145D9DC6-3CB6-4B86-848A-198AA4B3AEBB}" destId="{E703047E-9E0F-41B9-A72F-7C59011E2D74}" srcOrd="2" destOrd="0" presId="urn:microsoft.com/office/officeart/2005/8/layout/hierarchy2"/>
    <dgm:cxn modelId="{94266758-D149-4E8A-AEF0-3CC288A86CFE}" type="presParOf" srcId="{E703047E-9E0F-41B9-A72F-7C59011E2D74}" destId="{08873314-2AA9-4584-B396-5290D3C82E77}" srcOrd="0" destOrd="0" presId="urn:microsoft.com/office/officeart/2005/8/layout/hierarchy2"/>
    <dgm:cxn modelId="{68AC35C9-BE66-453B-AABA-A5870414DB71}" type="presParOf" srcId="{145D9DC6-3CB6-4B86-848A-198AA4B3AEBB}" destId="{0AF6EB9F-BD2E-4FE9-9126-0910B8FBAEC4}" srcOrd="3" destOrd="0" presId="urn:microsoft.com/office/officeart/2005/8/layout/hierarchy2"/>
    <dgm:cxn modelId="{9A6DCE3A-7B7A-491E-84B7-A123F24F2B16}" type="presParOf" srcId="{0AF6EB9F-BD2E-4FE9-9126-0910B8FBAEC4}" destId="{345E51CA-F89B-4DE3-92A6-42E9B76ED947}" srcOrd="0" destOrd="0" presId="urn:microsoft.com/office/officeart/2005/8/layout/hierarchy2"/>
    <dgm:cxn modelId="{D4BA8186-81A5-4200-ACAA-BA5483CAC686}" type="presParOf" srcId="{0AF6EB9F-BD2E-4FE9-9126-0910B8FBAEC4}" destId="{74FF619E-7A50-48A5-BFA9-B708117A6E33}" srcOrd="1" destOrd="0" presId="urn:microsoft.com/office/officeart/2005/8/layout/hierarchy2"/>
    <dgm:cxn modelId="{6070407D-E728-4B32-825A-E72F484EA57F}" type="presParOf" srcId="{145D9DC6-3CB6-4B86-848A-198AA4B3AEBB}" destId="{ED2153EB-E38C-420B-898D-F9483C5264EA}" srcOrd="4" destOrd="0" presId="urn:microsoft.com/office/officeart/2005/8/layout/hierarchy2"/>
    <dgm:cxn modelId="{8431DB9A-34DC-41BD-838C-AA5C7BAA43E1}" type="presParOf" srcId="{ED2153EB-E38C-420B-898D-F9483C5264EA}" destId="{B82FECAA-CA11-4036-BAB6-74AF49FCC5F9}" srcOrd="0" destOrd="0" presId="urn:microsoft.com/office/officeart/2005/8/layout/hierarchy2"/>
    <dgm:cxn modelId="{57F42EF1-0823-44A5-A972-8F3747C441C7}" type="presParOf" srcId="{145D9DC6-3CB6-4B86-848A-198AA4B3AEBB}" destId="{605B17D1-7522-40B9-9109-7857A5126B95}" srcOrd="5" destOrd="0" presId="urn:microsoft.com/office/officeart/2005/8/layout/hierarchy2"/>
    <dgm:cxn modelId="{72B8C5DF-8C14-4DDC-BD85-480D14A7573F}" type="presParOf" srcId="{605B17D1-7522-40B9-9109-7857A5126B95}" destId="{E7D86ED9-AF5A-4BBB-B26A-7AABFCB95EB2}" srcOrd="0" destOrd="0" presId="urn:microsoft.com/office/officeart/2005/8/layout/hierarchy2"/>
    <dgm:cxn modelId="{E0568FAE-2FEC-4A2C-A7F3-FA1B29007556}" type="presParOf" srcId="{605B17D1-7522-40B9-9109-7857A5126B95}" destId="{32CE2821-B2E1-40B9-BBA7-036CF24FFDF3}" srcOrd="1" destOrd="0" presId="urn:microsoft.com/office/officeart/2005/8/layout/hierarchy2"/>
    <dgm:cxn modelId="{4791A504-CC63-44D3-A8CB-64E8ED2EE275}" type="presParOf" srcId="{145D9DC6-3CB6-4B86-848A-198AA4B3AEBB}" destId="{C3C3E26F-6630-4DE2-8C76-46FC9975F5B0}" srcOrd="6" destOrd="0" presId="urn:microsoft.com/office/officeart/2005/8/layout/hierarchy2"/>
    <dgm:cxn modelId="{1E6DC32F-6635-48DC-A165-FFF3DC5C2F24}" type="presParOf" srcId="{C3C3E26F-6630-4DE2-8C76-46FC9975F5B0}" destId="{2C3665A7-708A-4DD8-916A-AA1D77FB9AE3}" srcOrd="0" destOrd="0" presId="urn:microsoft.com/office/officeart/2005/8/layout/hierarchy2"/>
    <dgm:cxn modelId="{004AF033-9A0B-4E28-99D4-807A849D38ED}" type="presParOf" srcId="{145D9DC6-3CB6-4B86-848A-198AA4B3AEBB}" destId="{1F23E1CC-C9DA-4379-9A80-E93F9FA4E644}" srcOrd="7" destOrd="0" presId="urn:microsoft.com/office/officeart/2005/8/layout/hierarchy2"/>
    <dgm:cxn modelId="{24BA526D-4013-485F-8B00-C79632B76234}" type="presParOf" srcId="{1F23E1CC-C9DA-4379-9A80-E93F9FA4E644}" destId="{F79B2D2A-EA20-4BA4-8946-14552A8442B1}" srcOrd="0" destOrd="0" presId="urn:microsoft.com/office/officeart/2005/8/layout/hierarchy2"/>
    <dgm:cxn modelId="{A63EABC7-6537-47EA-97D6-8AB924834D26}" type="presParOf" srcId="{1F23E1CC-C9DA-4379-9A80-E93F9FA4E644}" destId="{D3789201-B51F-461A-89B6-049A38BB9E2B}" srcOrd="1" destOrd="0" presId="urn:microsoft.com/office/officeart/2005/8/layout/hierarchy2"/>
    <dgm:cxn modelId="{A63C1C87-D6BC-4CC1-A7DC-7EEF1A7DBF5A}" type="presParOf" srcId="{610B04FF-700C-45B0-B89D-C75BA8D00AEA}" destId="{02428E21-A45B-4C97-B477-E762666660F3}" srcOrd="2" destOrd="0" presId="urn:microsoft.com/office/officeart/2005/8/layout/hierarchy2"/>
    <dgm:cxn modelId="{CF6D6D54-F673-4B33-9F83-9E37DFABB38D}" type="presParOf" srcId="{02428E21-A45B-4C97-B477-E762666660F3}" destId="{F2473AED-7798-4087-A93B-04347CC66632}" srcOrd="0" destOrd="0" presId="urn:microsoft.com/office/officeart/2005/8/layout/hierarchy2"/>
    <dgm:cxn modelId="{1956249D-5094-4AC6-8B32-B30B297F256C}" type="presParOf" srcId="{610B04FF-700C-45B0-B89D-C75BA8D00AEA}" destId="{D594ABA7-3B19-4F16-AEFA-D1BCFC1A9023}" srcOrd="3" destOrd="0" presId="urn:microsoft.com/office/officeart/2005/8/layout/hierarchy2"/>
    <dgm:cxn modelId="{EE342D59-60C0-4B2B-959F-11EE52290A88}" type="presParOf" srcId="{D594ABA7-3B19-4F16-AEFA-D1BCFC1A9023}" destId="{5FEDE8D5-3B77-45D2-85D8-17CD895C3B8D}" srcOrd="0" destOrd="0" presId="urn:microsoft.com/office/officeart/2005/8/layout/hierarchy2"/>
    <dgm:cxn modelId="{41298385-DEB7-42C1-9DEB-E9AB05041DCB}" type="presParOf" srcId="{D594ABA7-3B19-4F16-AEFA-D1BCFC1A9023}" destId="{E9144229-5B8D-4293-A471-99D573D7129B}" srcOrd="1" destOrd="0" presId="urn:microsoft.com/office/officeart/2005/8/layout/hierarchy2"/>
    <dgm:cxn modelId="{E1C99F3A-34C1-481E-8F80-531E86592C58}" type="presParOf" srcId="{C826BBB2-B754-4F13-9083-A40A611F77CC}" destId="{91A1C2B0-C84C-4B9F-9FE7-71510D016584}" srcOrd="4" destOrd="0" presId="urn:microsoft.com/office/officeart/2005/8/layout/hierarchy2"/>
    <dgm:cxn modelId="{CC594634-CF87-4D8B-98FD-EBE93D61CB46}" type="presParOf" srcId="{91A1C2B0-C84C-4B9F-9FE7-71510D016584}" destId="{F631FCBA-CC70-42D9-9208-06264685ACCF}" srcOrd="0" destOrd="0" presId="urn:microsoft.com/office/officeart/2005/8/layout/hierarchy2"/>
    <dgm:cxn modelId="{E8F809B6-21FB-496E-A678-9FC4BE64725C}" type="presParOf" srcId="{C826BBB2-B754-4F13-9083-A40A611F77CC}" destId="{935D5629-008B-4AFA-86B0-73E657E449BD}" srcOrd="5" destOrd="0" presId="urn:microsoft.com/office/officeart/2005/8/layout/hierarchy2"/>
    <dgm:cxn modelId="{49FBD4B0-868C-4E12-9228-8DCC44620B29}" type="presParOf" srcId="{935D5629-008B-4AFA-86B0-73E657E449BD}" destId="{4EF5866E-FEA9-4BF9-96F6-166C941E3BE2}" srcOrd="0" destOrd="0" presId="urn:microsoft.com/office/officeart/2005/8/layout/hierarchy2"/>
    <dgm:cxn modelId="{1314736F-8E9B-4F17-A809-B75D7DF3754F}" type="presParOf" srcId="{935D5629-008B-4AFA-86B0-73E657E449BD}" destId="{019B22C7-BB59-440C-86C5-E3ADA672E001}" srcOrd="1" destOrd="0" presId="urn:microsoft.com/office/officeart/2005/8/layout/hierarchy2"/>
    <dgm:cxn modelId="{B123B11D-BD64-4AA3-B522-5EFA5698E0B5}" type="presParOf" srcId="{019B22C7-BB59-440C-86C5-E3ADA672E001}" destId="{58816D76-5A6E-448A-9D79-8D70C55E9EF6}" srcOrd="0" destOrd="0" presId="urn:microsoft.com/office/officeart/2005/8/layout/hierarchy2"/>
    <dgm:cxn modelId="{D4655299-71FC-4C1F-9FB9-A6E4BB269EA7}" type="presParOf" srcId="{58816D76-5A6E-448A-9D79-8D70C55E9EF6}" destId="{6AD78A5B-23EF-4E4F-892D-15E047D5277C}" srcOrd="0" destOrd="0" presId="urn:microsoft.com/office/officeart/2005/8/layout/hierarchy2"/>
    <dgm:cxn modelId="{2588B90D-46D0-4BB9-BCA1-5CA0FD376C54}" type="presParOf" srcId="{019B22C7-BB59-440C-86C5-E3ADA672E001}" destId="{4E0D6265-34BC-4648-BF6A-B01CB5580FD3}" srcOrd="1" destOrd="0" presId="urn:microsoft.com/office/officeart/2005/8/layout/hierarchy2"/>
    <dgm:cxn modelId="{FA5F524A-7F89-4DB1-8A5F-2A29F27B9962}" type="presParOf" srcId="{4E0D6265-34BC-4648-BF6A-B01CB5580FD3}" destId="{914A5364-B218-404C-ACBC-D803427FED6A}" srcOrd="0" destOrd="0" presId="urn:microsoft.com/office/officeart/2005/8/layout/hierarchy2"/>
    <dgm:cxn modelId="{1687E5F3-383E-4854-98E5-366ED31546EF}" type="presParOf" srcId="{4E0D6265-34BC-4648-BF6A-B01CB5580FD3}" destId="{35D27C00-A64D-494C-9176-A468B83D68A9}" srcOrd="1" destOrd="0" presId="urn:microsoft.com/office/officeart/2005/8/layout/hierarchy2"/>
    <dgm:cxn modelId="{45833BB2-F9B3-4AE0-BC4B-2A3EEB56E34B}" type="presParOf" srcId="{019B22C7-BB59-440C-86C5-E3ADA672E001}" destId="{73EFB0E9-3A5A-41A5-9278-F9E15F0F5EB8}" srcOrd="2" destOrd="0" presId="urn:microsoft.com/office/officeart/2005/8/layout/hierarchy2"/>
    <dgm:cxn modelId="{F0D72F0F-0885-46B5-B6D0-98AC6BE6C1D1}" type="presParOf" srcId="{73EFB0E9-3A5A-41A5-9278-F9E15F0F5EB8}" destId="{27EA367D-92D4-40A4-B6B3-3B96A66FF89A}" srcOrd="0" destOrd="0" presId="urn:microsoft.com/office/officeart/2005/8/layout/hierarchy2"/>
    <dgm:cxn modelId="{FEF5A6FE-4752-43D1-B723-8D469CB47E93}" type="presParOf" srcId="{019B22C7-BB59-440C-86C5-E3ADA672E001}" destId="{43A412C8-CF89-4715-8EF7-E8EBEE330723}" srcOrd="3" destOrd="0" presId="urn:microsoft.com/office/officeart/2005/8/layout/hierarchy2"/>
    <dgm:cxn modelId="{A2B7E75B-AC53-4B57-977F-1E6BBA55B768}" type="presParOf" srcId="{43A412C8-CF89-4715-8EF7-E8EBEE330723}" destId="{A07C5283-0406-4FFA-9657-6AAE8B924E13}" srcOrd="0" destOrd="0" presId="urn:microsoft.com/office/officeart/2005/8/layout/hierarchy2"/>
    <dgm:cxn modelId="{3EB9E076-F8C2-4E95-96D6-3B11B8D29651}" type="presParOf" srcId="{43A412C8-CF89-4715-8EF7-E8EBEE330723}" destId="{203B54E5-08E9-4E19-A66A-B20B086B475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2A45AD-4304-4547-B78E-EE985F76340D}" type="datetimeFigureOut">
              <a:rPr lang="zh-CN" altLang="en-US" smtClean="0"/>
              <a:t>2020/6/12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6D1B4-FF3D-46E2-AF72-9A81E12DFD68}" type="slidenum">
              <a:rPr lang="zh-CN" altLang="en-US" smtClean="0"/>
              <a:t>‹#›</a:t>
            </a:fld>
            <a:endParaRPr lang="zh-CN" altLang="en-US"/>
          </a:p>
        </p:txBody>
      </p:sp>
    </p:spTree>
    <p:extLst>
      <p:ext uri="{BB962C8B-B14F-4D97-AF65-F5344CB8AC3E}">
        <p14:creationId xmlns:p14="http://schemas.microsoft.com/office/powerpoint/2010/main" val="200556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AF1A16-42BE-411C-A017-EEB1EDE68C8B}" type="slidenum">
              <a:rPr lang="zh-CN" altLang="en-US" smtClean="0"/>
              <a:t>24</a:t>
            </a:fld>
            <a:endParaRPr lang="zh-CN" altLang="en-US"/>
          </a:p>
        </p:txBody>
      </p:sp>
    </p:spTree>
    <p:extLst>
      <p:ext uri="{BB962C8B-B14F-4D97-AF65-F5344CB8AC3E}">
        <p14:creationId xmlns:p14="http://schemas.microsoft.com/office/powerpoint/2010/main" val="2565342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style encoder, </a:t>
            </a:r>
            <a:r>
              <a:rPr lang="en-US" altLang="zh-CN" dirty="0" err="1" smtClean="0"/>
              <a:t>xs</a:t>
            </a:r>
            <a:r>
              <a:rPr lang="en-US" altLang="zh-CN" dirty="0" smtClean="0"/>
              <a:t> is mapped to </a:t>
            </a:r>
            <a:r>
              <a:rPr lang="en-US" altLang="zh-CN" dirty="0" err="1" smtClean="0"/>
              <a:t>hs</a:t>
            </a:r>
            <a:r>
              <a:rPr lang="en-US" altLang="zh-CN" dirty="0" smtClean="0"/>
              <a:t> which has fixed dimension by taking the embedding of the </a:t>
            </a:r>
            <a:r>
              <a:rPr lang="en-US" altLang="zh-CN" b="1" dirty="0" smtClean="0"/>
              <a:t>last step of LSTM </a:t>
            </a:r>
            <a:r>
              <a:rPr lang="en-US" altLang="zh-CN" dirty="0" smtClean="0"/>
              <a:t>followed by a fully connected layer to reduce dimension.</a:t>
            </a:r>
          </a:p>
        </p:txBody>
      </p:sp>
      <p:sp>
        <p:nvSpPr>
          <p:cNvPr id="4" name="灯片编号占位符 3"/>
          <p:cNvSpPr>
            <a:spLocks noGrp="1"/>
          </p:cNvSpPr>
          <p:nvPr>
            <p:ph type="sldNum" sz="quarter" idx="10"/>
          </p:nvPr>
        </p:nvSpPr>
        <p:spPr/>
        <p:txBody>
          <a:bodyPr/>
          <a:lstStyle/>
          <a:p>
            <a:fld id="{56AF1A16-42BE-411C-A017-EEB1EDE68C8B}" type="slidenum">
              <a:rPr lang="zh-CN" altLang="en-US" smtClean="0"/>
              <a:t>33</a:t>
            </a:fld>
            <a:endParaRPr lang="zh-CN" altLang="en-US"/>
          </a:p>
        </p:txBody>
      </p:sp>
    </p:spTree>
    <p:extLst>
      <p:ext uri="{BB962C8B-B14F-4D97-AF65-F5344CB8AC3E}">
        <p14:creationId xmlns:p14="http://schemas.microsoft.com/office/powerpoint/2010/main" val="69975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factorized hierarchical </a:t>
            </a:r>
            <a:r>
              <a:rPr lang="en-US" altLang="zh-CN" dirty="0" err="1" smtClean="0"/>
              <a:t>variational</a:t>
            </a:r>
            <a:r>
              <a:rPr lang="en-US" altLang="zh-CN" dirty="0" smtClean="0"/>
              <a:t> </a:t>
            </a:r>
            <a:r>
              <a:rPr lang="en-US" altLang="zh-CN" dirty="0" err="1" smtClean="0"/>
              <a:t>autoencoder</a:t>
            </a:r>
            <a:r>
              <a:rPr lang="en-US" altLang="zh-CN" dirty="0" smtClean="0"/>
              <a:t> (FHVAE): </a:t>
            </a:r>
            <a:r>
              <a:rPr lang="zh-CN" altLang="en-US" dirty="0" smtClean="0"/>
              <a:t>分解的分层变分自编码器</a:t>
            </a:r>
            <a:endParaRPr lang="en-US" altLang="zh-CN" dirty="0" smtClean="0"/>
          </a:p>
        </p:txBody>
      </p:sp>
      <p:sp>
        <p:nvSpPr>
          <p:cNvPr id="4" name="灯片编号占位符 3"/>
          <p:cNvSpPr>
            <a:spLocks noGrp="1"/>
          </p:cNvSpPr>
          <p:nvPr>
            <p:ph type="sldNum" sz="quarter" idx="10"/>
          </p:nvPr>
        </p:nvSpPr>
        <p:spPr/>
        <p:txBody>
          <a:bodyPr/>
          <a:lstStyle/>
          <a:p>
            <a:fld id="{56AF1A16-42BE-411C-A017-EEB1EDE68C8B}" type="slidenum">
              <a:rPr lang="zh-CN" altLang="en-US" smtClean="0"/>
              <a:t>34</a:t>
            </a:fld>
            <a:endParaRPr lang="zh-CN" altLang="en-US"/>
          </a:p>
        </p:txBody>
      </p:sp>
    </p:spTree>
    <p:extLst>
      <p:ext uri="{BB962C8B-B14F-4D97-AF65-F5344CB8AC3E}">
        <p14:creationId xmlns:p14="http://schemas.microsoft.com/office/powerpoint/2010/main" val="2630394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56AF1A16-42BE-411C-A017-EEB1EDE68C8B}" type="slidenum">
              <a:rPr lang="zh-CN" altLang="en-US" smtClean="0"/>
              <a:t>35</a:t>
            </a:fld>
            <a:endParaRPr lang="zh-CN" altLang="en-US"/>
          </a:p>
        </p:txBody>
      </p:sp>
    </p:spTree>
    <p:extLst>
      <p:ext uri="{BB962C8B-B14F-4D97-AF65-F5344CB8AC3E}">
        <p14:creationId xmlns:p14="http://schemas.microsoft.com/office/powerpoint/2010/main" val="167380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56AF1A16-42BE-411C-A017-EEB1EDE68C8B}" type="slidenum">
              <a:rPr lang="zh-CN" altLang="en-US" smtClean="0"/>
              <a:t>36</a:t>
            </a:fld>
            <a:endParaRPr lang="zh-CN" altLang="en-US"/>
          </a:p>
        </p:txBody>
      </p:sp>
    </p:spTree>
    <p:extLst>
      <p:ext uri="{BB962C8B-B14F-4D97-AF65-F5344CB8AC3E}">
        <p14:creationId xmlns:p14="http://schemas.microsoft.com/office/powerpoint/2010/main" val="3679400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56AF1A16-42BE-411C-A017-EEB1EDE68C8B}" type="slidenum">
              <a:rPr lang="zh-CN" altLang="en-US" smtClean="0"/>
              <a:t>37</a:t>
            </a:fld>
            <a:endParaRPr lang="zh-CN" altLang="en-US"/>
          </a:p>
        </p:txBody>
      </p:sp>
    </p:spTree>
    <p:extLst>
      <p:ext uri="{BB962C8B-B14F-4D97-AF65-F5344CB8AC3E}">
        <p14:creationId xmlns:p14="http://schemas.microsoft.com/office/powerpoint/2010/main" val="286562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F0 flipping</a:t>
            </a:r>
            <a:r>
              <a:rPr lang="zh-CN" altLang="en-US" dirty="0" smtClean="0"/>
              <a:t>：</a:t>
            </a:r>
            <a:r>
              <a:rPr lang="en-US" altLang="zh-CN" dirty="0" smtClean="0"/>
              <a:t>F0</a:t>
            </a:r>
            <a:r>
              <a:rPr lang="zh-CN" altLang="en-US" dirty="0" smtClean="0"/>
              <a:t>在源说话人和目标说话人之间跳动，特别是对于不同性别的说话人</a:t>
            </a:r>
            <a:r>
              <a:rPr lang="en-US" altLang="zh-CN" dirty="0" smtClean="0"/>
              <a:t>VC</a:t>
            </a:r>
            <a:r>
              <a:rPr lang="zh-CN" altLang="en-US" dirty="0" smtClean="0"/>
              <a:t>来说更加明显。</a:t>
            </a:r>
            <a:endParaRPr lang="en-US" altLang="zh-CN" dirty="0" smtClean="0"/>
          </a:p>
        </p:txBody>
      </p:sp>
      <p:sp>
        <p:nvSpPr>
          <p:cNvPr id="4" name="灯片编号占位符 3"/>
          <p:cNvSpPr>
            <a:spLocks noGrp="1"/>
          </p:cNvSpPr>
          <p:nvPr>
            <p:ph type="sldNum" sz="quarter" idx="10"/>
          </p:nvPr>
        </p:nvSpPr>
        <p:spPr/>
        <p:txBody>
          <a:bodyPr/>
          <a:lstStyle/>
          <a:p>
            <a:fld id="{56AF1A16-42BE-411C-A017-EEB1EDE68C8B}" type="slidenum">
              <a:rPr lang="zh-CN" altLang="en-US" smtClean="0"/>
              <a:t>38</a:t>
            </a:fld>
            <a:endParaRPr lang="zh-CN" altLang="en-US"/>
          </a:p>
        </p:txBody>
      </p:sp>
    </p:spTree>
    <p:extLst>
      <p:ext uri="{BB962C8B-B14F-4D97-AF65-F5344CB8AC3E}">
        <p14:creationId xmlns:p14="http://schemas.microsoft.com/office/powerpoint/2010/main" val="295810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56AF1A16-42BE-411C-A017-EEB1EDE68C8B}" type="slidenum">
              <a:rPr lang="zh-CN" altLang="en-US" smtClean="0"/>
              <a:t>39</a:t>
            </a:fld>
            <a:endParaRPr lang="zh-CN" altLang="en-US"/>
          </a:p>
        </p:txBody>
      </p:sp>
    </p:spTree>
    <p:extLst>
      <p:ext uri="{BB962C8B-B14F-4D97-AF65-F5344CB8AC3E}">
        <p14:creationId xmlns:p14="http://schemas.microsoft.com/office/powerpoint/2010/main" val="2663511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Across genders:</a:t>
            </a:r>
            <a:r>
              <a:rPr lang="en-US" altLang="zh-CN" baseline="0" dirty="0" smtClean="0"/>
              <a:t> M2M, M2F, F2M, F2F</a:t>
            </a:r>
          </a:p>
          <a:p>
            <a:endParaRPr lang="en-US" altLang="zh-CN" dirty="0" smtClean="0"/>
          </a:p>
        </p:txBody>
      </p:sp>
      <p:sp>
        <p:nvSpPr>
          <p:cNvPr id="4" name="灯片编号占位符 3"/>
          <p:cNvSpPr>
            <a:spLocks noGrp="1"/>
          </p:cNvSpPr>
          <p:nvPr>
            <p:ph type="sldNum" sz="quarter" idx="10"/>
          </p:nvPr>
        </p:nvSpPr>
        <p:spPr/>
        <p:txBody>
          <a:bodyPr/>
          <a:lstStyle/>
          <a:p>
            <a:fld id="{56AF1A16-42BE-411C-A017-EEB1EDE68C8B}" type="slidenum">
              <a:rPr lang="zh-CN" altLang="en-US" smtClean="0"/>
              <a:t>40</a:t>
            </a:fld>
            <a:endParaRPr lang="zh-CN" altLang="en-US"/>
          </a:p>
        </p:txBody>
      </p:sp>
    </p:spTree>
    <p:extLst>
      <p:ext uri="{BB962C8B-B14F-4D97-AF65-F5344CB8AC3E}">
        <p14:creationId xmlns:p14="http://schemas.microsoft.com/office/powerpoint/2010/main" val="208899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6AF1A16-42BE-411C-A017-EEB1EDE68C8B}" type="slidenum">
              <a:rPr lang="zh-CN" altLang="en-US" smtClean="0"/>
              <a:t>25</a:t>
            </a:fld>
            <a:endParaRPr lang="zh-CN" altLang="en-US"/>
          </a:p>
        </p:txBody>
      </p:sp>
    </p:spTree>
    <p:extLst>
      <p:ext uri="{BB962C8B-B14F-4D97-AF65-F5344CB8AC3E}">
        <p14:creationId xmlns:p14="http://schemas.microsoft.com/office/powerpoint/2010/main" val="149362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AF1A16-42BE-411C-A017-EEB1EDE68C8B}" type="slidenum">
              <a:rPr lang="zh-CN" altLang="en-US" smtClean="0"/>
              <a:t>26</a:t>
            </a:fld>
            <a:endParaRPr lang="zh-CN" altLang="en-US"/>
          </a:p>
        </p:txBody>
      </p:sp>
    </p:spTree>
    <p:extLst>
      <p:ext uri="{BB962C8B-B14F-4D97-AF65-F5344CB8AC3E}">
        <p14:creationId xmlns:p14="http://schemas.microsoft.com/office/powerpoint/2010/main" val="2044066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AF1A16-42BE-411C-A017-EEB1EDE68C8B}" type="slidenum">
              <a:rPr lang="zh-CN" altLang="en-US" smtClean="0"/>
              <a:t>27</a:t>
            </a:fld>
            <a:endParaRPr lang="zh-CN" altLang="en-US"/>
          </a:p>
        </p:txBody>
      </p:sp>
    </p:spTree>
    <p:extLst>
      <p:ext uri="{BB962C8B-B14F-4D97-AF65-F5344CB8AC3E}">
        <p14:creationId xmlns:p14="http://schemas.microsoft.com/office/powerpoint/2010/main" val="243720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AF1A16-42BE-411C-A017-EEB1EDE68C8B}" type="slidenum">
              <a:rPr lang="zh-CN" altLang="en-US" smtClean="0"/>
              <a:t>28</a:t>
            </a:fld>
            <a:endParaRPr lang="zh-CN" altLang="en-US"/>
          </a:p>
        </p:txBody>
      </p:sp>
    </p:spTree>
    <p:extLst>
      <p:ext uri="{BB962C8B-B14F-4D97-AF65-F5344CB8AC3E}">
        <p14:creationId xmlns:p14="http://schemas.microsoft.com/office/powerpoint/2010/main" val="223616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采用</a:t>
            </a:r>
            <a:r>
              <a:rPr lang="zh-CN" altLang="en-US" b="1" dirty="0" smtClean="0"/>
              <a:t>类似对抗学习的思路</a:t>
            </a:r>
            <a:r>
              <a:rPr lang="zh-CN" altLang="en-US" dirty="0" smtClean="0"/>
              <a:t>，交替训练：</a:t>
            </a:r>
            <a:r>
              <a:rPr lang="en-US" altLang="zh-CN" dirty="0" smtClean="0"/>
              <a:t/>
            </a:r>
            <a:br>
              <a:rPr lang="en-US" altLang="zh-CN" dirty="0" smtClean="0"/>
            </a:br>
            <a:r>
              <a:rPr lang="zh-CN" altLang="en-US" dirty="0" smtClean="0"/>
              <a:t>（</a:t>
            </a:r>
            <a:r>
              <a:rPr lang="en-US" altLang="zh-CN" dirty="0" smtClean="0"/>
              <a:t>1</a:t>
            </a:r>
            <a:r>
              <a:rPr lang="zh-CN" altLang="en-US" dirty="0" smtClean="0"/>
              <a:t>）训练</a:t>
            </a:r>
            <a:r>
              <a:rPr lang="en-US" altLang="zh-CN" dirty="0" smtClean="0"/>
              <a:t>singer classification, pitch regression</a:t>
            </a:r>
            <a:r>
              <a:rPr lang="zh-CN" altLang="en-US" dirty="0" smtClean="0"/>
              <a:t>网络；（采用</a:t>
            </a:r>
            <a:r>
              <a:rPr lang="en-US" altLang="zh-CN" dirty="0" err="1" smtClean="0"/>
              <a:t>L_ad</a:t>
            </a:r>
            <a:r>
              <a:rPr lang="en-US" altLang="zh-CN" dirty="0" smtClean="0"/>
              <a:t>=</a:t>
            </a:r>
            <a:r>
              <a:rPr lang="en-US" altLang="zh-CN" dirty="0" err="1" smtClean="0"/>
              <a:t>λL_s+μL_p</a:t>
            </a:r>
            <a:r>
              <a:rPr lang="zh-CN" altLang="en-US" dirty="0" smtClean="0"/>
              <a:t>）；</a:t>
            </a:r>
            <a:endParaRPr lang="en-US" altLang="zh-CN" dirty="0" smtClean="0"/>
          </a:p>
          <a:p>
            <a:r>
              <a:rPr lang="zh-CN" altLang="en-US" dirty="0" smtClean="0"/>
              <a:t>（</a:t>
            </a:r>
            <a:r>
              <a:rPr lang="en-US" altLang="zh-CN" dirty="0" smtClean="0"/>
              <a:t>2</a:t>
            </a:r>
            <a:r>
              <a:rPr lang="zh-CN" altLang="en-US" dirty="0" smtClean="0"/>
              <a:t>）训练整个网络；（采用</a:t>
            </a:r>
            <a:r>
              <a:rPr lang="en-US" altLang="zh-CN" dirty="0" err="1" smtClean="0"/>
              <a:t>L_total</a:t>
            </a:r>
            <a:r>
              <a:rPr lang="en-US" altLang="zh-CN" dirty="0" smtClean="0"/>
              <a:t>=</a:t>
            </a:r>
            <a:r>
              <a:rPr lang="en-US" altLang="zh-CN" dirty="0" err="1" smtClean="0"/>
              <a:t>L_recon-λL_s-μL_p</a:t>
            </a:r>
            <a:r>
              <a:rPr lang="zh-CN" altLang="en-US" dirty="0" smtClean="0"/>
              <a:t>）；</a:t>
            </a:r>
            <a:endParaRPr lang="en-US" altLang="zh-CN" dirty="0" smtClean="0"/>
          </a:p>
          <a:p>
            <a:r>
              <a:rPr lang="zh-CN" altLang="en-US" dirty="0" smtClean="0"/>
              <a:t>（</a:t>
            </a:r>
            <a:r>
              <a:rPr lang="en-US" altLang="zh-CN" dirty="0" smtClean="0"/>
              <a:t>3</a:t>
            </a:r>
            <a:r>
              <a:rPr lang="zh-CN" altLang="en-US" dirty="0" smtClean="0"/>
              <a:t>）返回（</a:t>
            </a:r>
            <a:r>
              <a:rPr lang="en-US" altLang="zh-CN" dirty="0" smtClean="0"/>
              <a:t>1</a:t>
            </a:r>
            <a:r>
              <a:rPr lang="zh-CN" altLang="en-US" dirty="0" smtClean="0"/>
              <a:t>）。</a:t>
            </a:r>
            <a:endParaRPr lang="en-US" altLang="zh-CN" dirty="0" smtClean="0"/>
          </a:p>
        </p:txBody>
      </p:sp>
      <p:sp>
        <p:nvSpPr>
          <p:cNvPr id="4" name="灯片编号占位符 3"/>
          <p:cNvSpPr>
            <a:spLocks noGrp="1"/>
          </p:cNvSpPr>
          <p:nvPr>
            <p:ph type="sldNum" sz="quarter" idx="10"/>
          </p:nvPr>
        </p:nvSpPr>
        <p:spPr/>
        <p:txBody>
          <a:bodyPr/>
          <a:lstStyle/>
          <a:p>
            <a:fld id="{56AF1A16-42BE-411C-A017-EEB1EDE68C8B}" type="slidenum">
              <a:rPr lang="zh-CN" altLang="en-US" smtClean="0"/>
              <a:t>29</a:t>
            </a:fld>
            <a:endParaRPr lang="zh-CN" altLang="en-US"/>
          </a:p>
        </p:txBody>
      </p:sp>
    </p:spTree>
    <p:extLst>
      <p:ext uri="{BB962C8B-B14F-4D97-AF65-F5344CB8AC3E}">
        <p14:creationId xmlns:p14="http://schemas.microsoft.com/office/powerpoint/2010/main" val="84553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FEN: Feature</a:t>
            </a:r>
            <a:r>
              <a:rPr lang="en-US" altLang="zh-CN" baseline="0" dirty="0" smtClean="0"/>
              <a:t> extraction network (1-D CNN based), produces bottleneck features for given input MEL chunks which are shared by 2 encoders</a:t>
            </a:r>
          </a:p>
          <a:p>
            <a:r>
              <a:rPr lang="en-US" altLang="zh-CN" dirty="0" smtClean="0"/>
              <a:t>2</a:t>
            </a:r>
            <a:r>
              <a:rPr lang="en-US" altLang="zh-CN" baseline="0" dirty="0" smtClean="0"/>
              <a:t> Encoders: BLSTM followed by FC layers (shared across time) to produce μ and σ of z</a:t>
            </a:r>
          </a:p>
          <a:p>
            <a:r>
              <a:rPr lang="en-US" altLang="zh-CN" baseline="0" dirty="0" smtClean="0"/>
              <a:t>Joint Decoder: has the same architecture as encoder, but in reverse order; and accepts </a:t>
            </a:r>
            <a:r>
              <a:rPr lang="en-US" altLang="zh-CN" baseline="0" dirty="0" err="1" smtClean="0"/>
              <a:t>z_s</a:t>
            </a:r>
            <a:r>
              <a:rPr lang="en-US" altLang="zh-CN" baseline="0" dirty="0" smtClean="0"/>
              <a:t> and </a:t>
            </a:r>
            <a:r>
              <a:rPr lang="en-US" altLang="zh-CN" baseline="0" dirty="0" err="1" smtClean="0"/>
              <a:t>z_t</a:t>
            </a:r>
            <a:r>
              <a:rPr lang="en-US" altLang="zh-CN" baseline="0" dirty="0" smtClean="0"/>
              <a:t> as input </a:t>
            </a:r>
          </a:p>
          <a:p>
            <a:r>
              <a:rPr lang="en-US" altLang="zh-CN" baseline="0" dirty="0" smtClean="0"/>
              <a:t>CNN with architecture that is symmetric to FEN to reconstruct MEL chunk</a:t>
            </a:r>
          </a:p>
          <a:p>
            <a:r>
              <a:rPr lang="en-US" altLang="zh-CN" baseline="0" dirty="0" smtClean="0"/>
              <a:t>Refine Network: 3-layer 1-D CNN to refine the reconstructed MELs</a:t>
            </a:r>
            <a:endParaRPr lang="en-US" altLang="zh-CN" dirty="0" smtClean="0"/>
          </a:p>
        </p:txBody>
      </p:sp>
      <p:sp>
        <p:nvSpPr>
          <p:cNvPr id="4" name="灯片编号占位符 3"/>
          <p:cNvSpPr>
            <a:spLocks noGrp="1"/>
          </p:cNvSpPr>
          <p:nvPr>
            <p:ph type="sldNum" sz="quarter" idx="10"/>
          </p:nvPr>
        </p:nvSpPr>
        <p:spPr/>
        <p:txBody>
          <a:bodyPr/>
          <a:lstStyle/>
          <a:p>
            <a:fld id="{56AF1A16-42BE-411C-A017-EEB1EDE68C8B}" type="slidenum">
              <a:rPr lang="zh-CN" altLang="en-US" smtClean="0"/>
              <a:t>30</a:t>
            </a:fld>
            <a:endParaRPr lang="zh-CN" altLang="en-US"/>
          </a:p>
        </p:txBody>
      </p:sp>
    </p:spTree>
    <p:extLst>
      <p:ext uri="{BB962C8B-B14F-4D97-AF65-F5344CB8AC3E}">
        <p14:creationId xmlns:p14="http://schemas.microsoft.com/office/powerpoint/2010/main" val="339467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先训练</a:t>
            </a:r>
            <a:r>
              <a:rPr lang="en-US" altLang="zh-CN" dirty="0" smtClean="0"/>
              <a:t>Speaker Encoder</a:t>
            </a:r>
            <a:r>
              <a:rPr lang="en-US" altLang="zh-CN" baseline="0" dirty="0" smtClean="0"/>
              <a:t> (following the methods in speaker verification)</a:t>
            </a:r>
          </a:p>
          <a:p>
            <a:r>
              <a:rPr lang="en-US" altLang="zh-CN" dirty="0" smtClean="0"/>
              <a:t>(2) Train the multi-speaker TTS</a:t>
            </a:r>
            <a:r>
              <a:rPr lang="en-US" altLang="zh-CN" baseline="0" dirty="0" smtClean="0"/>
              <a:t> using only native English speech data</a:t>
            </a:r>
          </a:p>
          <a:p>
            <a:r>
              <a:rPr lang="en-US" altLang="zh-CN" baseline="0" dirty="0" smtClean="0"/>
              <a:t>(3) Pre-train the accented ASR model with multiple native-accented speakers and one non-native-accented target speaker</a:t>
            </a:r>
          </a:p>
          <a:p>
            <a:r>
              <a:rPr lang="en-US" altLang="zh-CN" baseline="0" dirty="0" smtClean="0"/>
              <a:t>(L_CTC: </a:t>
            </a:r>
            <a:r>
              <a:rPr lang="zh-CN" altLang="en-US" baseline="0" dirty="0" smtClean="0"/>
              <a:t>保证训练过程的稳定</a:t>
            </a:r>
            <a:r>
              <a:rPr lang="en-US" altLang="zh-CN" baseline="0" dirty="0" smtClean="0"/>
              <a:t>; L_ACC: </a:t>
            </a:r>
            <a:r>
              <a:rPr lang="zh-CN" altLang="en-US" baseline="0" dirty="0" smtClean="0"/>
              <a:t>说话人口音相关，对说话人的</a:t>
            </a:r>
            <a:r>
              <a:rPr lang="en-US" altLang="zh-CN" baseline="0" dirty="0" err="1" smtClean="0"/>
              <a:t>speaker_embedding</a:t>
            </a:r>
            <a:r>
              <a:rPr lang="zh-CN" altLang="en-US" baseline="0" dirty="0" smtClean="0"/>
              <a:t>进行平均得到</a:t>
            </a:r>
            <a:r>
              <a:rPr lang="en-US" altLang="zh-CN" baseline="0" dirty="0" err="1" smtClean="0"/>
              <a:t>accent_embedding</a:t>
            </a:r>
            <a:r>
              <a:rPr lang="en-US" altLang="zh-CN" baseline="0" dirty="0" smtClean="0"/>
              <a:t>; </a:t>
            </a:r>
          </a:p>
          <a:p>
            <a:r>
              <a:rPr lang="en-US" altLang="zh-CN" baseline="0" dirty="0" smtClean="0"/>
              <a:t>L_CE: cross entropy loss for phoneme label prediction; L_TTSE: MSE loss</a:t>
            </a:r>
            <a:r>
              <a:rPr lang="zh-CN" altLang="en-US" baseline="0" dirty="0" smtClean="0"/>
              <a:t>度量</a:t>
            </a:r>
            <a:r>
              <a:rPr lang="en-US" altLang="zh-CN" baseline="0" dirty="0" smtClean="0"/>
              <a:t>ASR decoder output</a:t>
            </a:r>
            <a:r>
              <a:rPr lang="zh-CN" altLang="en-US" baseline="0" dirty="0" smtClean="0"/>
              <a:t>和</a:t>
            </a:r>
            <a:r>
              <a:rPr lang="en-US" altLang="zh-CN" baseline="0" dirty="0" smtClean="0"/>
              <a:t>TTS encoder output</a:t>
            </a:r>
            <a:r>
              <a:rPr lang="zh-CN" altLang="en-US" baseline="0" dirty="0" smtClean="0"/>
              <a:t>的语言学特征差异，让</a:t>
            </a:r>
            <a:r>
              <a:rPr lang="en-US" altLang="zh-CN" baseline="0" dirty="0" smtClean="0"/>
              <a:t>TTS encoder</a:t>
            </a:r>
            <a:r>
              <a:rPr lang="zh-CN" altLang="en-US" baseline="0" dirty="0" smtClean="0"/>
              <a:t>作为</a:t>
            </a:r>
            <a:r>
              <a:rPr lang="en-US" altLang="zh-CN" baseline="0" dirty="0" smtClean="0"/>
              <a:t>Teacher</a:t>
            </a:r>
            <a:r>
              <a:rPr lang="zh-CN" altLang="en-US" baseline="0" dirty="0" smtClean="0"/>
              <a:t>）</a:t>
            </a:r>
            <a:endParaRPr lang="en-US" altLang="zh-CN" baseline="0" dirty="0" smtClean="0"/>
          </a:p>
          <a:p>
            <a:r>
              <a:rPr lang="en-US" altLang="zh-CN" baseline="0" dirty="0" smtClean="0"/>
              <a:t>(4) Fine tune the ASR model with speech from only non-native-accented target speaker</a:t>
            </a:r>
          </a:p>
          <a:p>
            <a:endParaRPr lang="en-US" altLang="zh-CN" dirty="0" smtClean="0"/>
          </a:p>
        </p:txBody>
      </p:sp>
      <p:sp>
        <p:nvSpPr>
          <p:cNvPr id="4" name="灯片编号占位符 3"/>
          <p:cNvSpPr>
            <a:spLocks noGrp="1"/>
          </p:cNvSpPr>
          <p:nvPr>
            <p:ph type="sldNum" sz="quarter" idx="10"/>
          </p:nvPr>
        </p:nvSpPr>
        <p:spPr/>
        <p:txBody>
          <a:bodyPr/>
          <a:lstStyle/>
          <a:p>
            <a:fld id="{56AF1A16-42BE-411C-A017-EEB1EDE68C8B}" type="slidenum">
              <a:rPr lang="zh-CN" altLang="en-US" smtClean="0"/>
              <a:t>31</a:t>
            </a:fld>
            <a:endParaRPr lang="zh-CN" altLang="en-US"/>
          </a:p>
        </p:txBody>
      </p:sp>
    </p:spTree>
    <p:extLst>
      <p:ext uri="{BB962C8B-B14F-4D97-AF65-F5344CB8AC3E}">
        <p14:creationId xmlns:p14="http://schemas.microsoft.com/office/powerpoint/2010/main" val="79697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这里非常重要的一点是使用了对抗</a:t>
            </a:r>
            <a:r>
              <a:rPr lang="en-US" altLang="zh-CN" baseline="0" dirty="0" smtClean="0"/>
              <a:t>loss</a:t>
            </a:r>
            <a:r>
              <a:rPr lang="zh-CN" altLang="en-US" baseline="0" dirty="0" smtClean="0"/>
              <a:t>（</a:t>
            </a:r>
            <a:r>
              <a:rPr lang="en-US" altLang="zh-CN" dirty="0" smtClean="0"/>
              <a:t>Adversarial loss</a:t>
            </a:r>
            <a:r>
              <a:rPr lang="zh-CN" altLang="en-US" dirty="0" smtClean="0"/>
              <a:t>）</a:t>
            </a:r>
            <a:r>
              <a:rPr lang="en-US" altLang="zh-CN" dirty="0" smtClean="0"/>
              <a:t>: </a:t>
            </a:r>
            <a:r>
              <a:rPr lang="zh-CN" altLang="en-US" dirty="0" smtClean="0"/>
              <a:t>因为一个是</a:t>
            </a:r>
            <a:r>
              <a:rPr lang="en-US" altLang="zh-CN" dirty="0" smtClean="0"/>
              <a:t>text-encoder</a:t>
            </a:r>
            <a:r>
              <a:rPr lang="zh-CN" altLang="en-US" dirty="0" smtClean="0"/>
              <a:t>，一个是</a:t>
            </a:r>
            <a:r>
              <a:rPr lang="en-US" altLang="zh-CN" dirty="0" smtClean="0"/>
              <a:t>speech-encoder</a:t>
            </a:r>
            <a:r>
              <a:rPr lang="zh-CN" altLang="en-US" dirty="0" smtClean="0"/>
              <a:t>，来自两个不同的模态，存在统计分布的区别。为了保证</a:t>
            </a:r>
            <a:r>
              <a:rPr lang="en-US" altLang="zh-CN" dirty="0" smtClean="0"/>
              <a:t>speech-encoder</a:t>
            </a:r>
            <a:r>
              <a:rPr lang="zh-CN" altLang="en-US" dirty="0" smtClean="0"/>
              <a:t>学习到的</a:t>
            </a:r>
            <a:r>
              <a:rPr lang="en-US" altLang="zh-CN" dirty="0" smtClean="0"/>
              <a:t>spectral</a:t>
            </a:r>
            <a:r>
              <a:rPr lang="en-US" altLang="zh-CN" baseline="0" dirty="0" smtClean="0"/>
              <a:t> embedding</a:t>
            </a:r>
            <a:r>
              <a:rPr lang="zh-CN" altLang="en-US" baseline="0" dirty="0" smtClean="0"/>
              <a:t>与</a:t>
            </a:r>
            <a:r>
              <a:rPr lang="en-US" altLang="zh-CN" baseline="0" dirty="0" smtClean="0"/>
              <a:t>text-encoder</a:t>
            </a:r>
            <a:r>
              <a:rPr lang="zh-CN" altLang="en-US" baseline="0" dirty="0" smtClean="0"/>
              <a:t>的</a:t>
            </a:r>
            <a:r>
              <a:rPr lang="en-US" altLang="zh-CN" baseline="0" dirty="0" smtClean="0"/>
              <a:t>character embedding</a:t>
            </a:r>
            <a:r>
              <a:rPr lang="zh-CN" altLang="en-US" baseline="0" dirty="0" smtClean="0"/>
              <a:t>一致，采用了对抗训练的方式，引入</a:t>
            </a:r>
            <a:r>
              <a:rPr lang="en-US" altLang="zh-CN" baseline="0" dirty="0" smtClean="0"/>
              <a:t>adversarial loss</a:t>
            </a:r>
            <a:r>
              <a:rPr lang="zh-CN" altLang="en-US" baseline="0" dirty="0" smtClean="0"/>
              <a:t>：通过</a:t>
            </a:r>
            <a:r>
              <a:rPr lang="en-US" altLang="zh-CN" baseline="0" dirty="0" smtClean="0"/>
              <a:t>discriminator</a:t>
            </a:r>
            <a:r>
              <a:rPr lang="zh-CN" altLang="en-US" baseline="0" dirty="0" smtClean="0"/>
              <a:t>来区分是</a:t>
            </a:r>
            <a:r>
              <a:rPr lang="en-US" altLang="zh-CN" baseline="0" dirty="0" smtClean="0"/>
              <a:t>character embedding</a:t>
            </a:r>
            <a:r>
              <a:rPr lang="zh-CN" altLang="en-US" baseline="0" dirty="0" smtClean="0"/>
              <a:t>还是</a:t>
            </a:r>
            <a:r>
              <a:rPr lang="en-US" altLang="zh-CN" baseline="0" dirty="0" smtClean="0"/>
              <a:t>spectral embedding</a:t>
            </a:r>
            <a:r>
              <a:rPr lang="zh-CN" altLang="en-US" baseline="0" dirty="0" smtClean="0"/>
              <a:t>；而</a:t>
            </a:r>
            <a:r>
              <a:rPr lang="en-US" altLang="zh-CN" baseline="0" dirty="0" smtClean="0"/>
              <a:t>speech-encoder</a:t>
            </a:r>
            <a:r>
              <a:rPr lang="zh-CN" altLang="en-US" baseline="0" dirty="0" smtClean="0"/>
              <a:t>尽量来欺骗</a:t>
            </a:r>
            <a:r>
              <a:rPr lang="en-US" altLang="zh-CN" baseline="0" dirty="0" smtClean="0"/>
              <a:t>discriminator</a:t>
            </a:r>
            <a:r>
              <a:rPr lang="zh-CN" altLang="en-US" baseline="0" dirty="0" smtClean="0"/>
              <a:t>，从而达到两个</a:t>
            </a:r>
            <a:r>
              <a:rPr lang="en-US" altLang="zh-CN" baseline="0" dirty="0" smtClean="0"/>
              <a:t>embedding</a:t>
            </a:r>
            <a:r>
              <a:rPr lang="zh-CN" altLang="en-US" baseline="0" dirty="0" smtClean="0"/>
              <a:t>的更加一致的目的。</a:t>
            </a:r>
            <a:endParaRPr lang="en-US" altLang="zh-CN" dirty="0" smtClean="0"/>
          </a:p>
        </p:txBody>
      </p:sp>
      <p:sp>
        <p:nvSpPr>
          <p:cNvPr id="4" name="灯片编号占位符 3"/>
          <p:cNvSpPr>
            <a:spLocks noGrp="1"/>
          </p:cNvSpPr>
          <p:nvPr>
            <p:ph type="sldNum" sz="quarter" idx="10"/>
          </p:nvPr>
        </p:nvSpPr>
        <p:spPr/>
        <p:txBody>
          <a:bodyPr/>
          <a:lstStyle/>
          <a:p>
            <a:fld id="{56AF1A16-42BE-411C-A017-EEB1EDE68C8B}" type="slidenum">
              <a:rPr lang="zh-CN" altLang="en-US" smtClean="0"/>
              <a:t>32</a:t>
            </a:fld>
            <a:endParaRPr lang="zh-CN" altLang="en-US"/>
          </a:p>
        </p:txBody>
      </p:sp>
    </p:spTree>
    <p:extLst>
      <p:ext uri="{BB962C8B-B14F-4D97-AF65-F5344CB8AC3E}">
        <p14:creationId xmlns:p14="http://schemas.microsoft.com/office/powerpoint/2010/main" val="3108555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FAC862D-F989-4C0C-8257-363414616989}" type="datetimeFigureOut">
              <a:rPr lang="zh-CN" altLang="en-US" smtClean="0"/>
              <a:t>2020/6/12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422637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FAC862D-F989-4C0C-8257-363414616989}" type="datetimeFigureOut">
              <a:rPr lang="zh-CN" altLang="en-US" smtClean="0"/>
              <a:t>2020/6/12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2341330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FAC862D-F989-4C0C-8257-363414616989}" type="datetimeFigureOut">
              <a:rPr lang="zh-CN" altLang="en-US" smtClean="0"/>
              <a:t>2020/6/12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3328327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FAC862D-F989-4C0C-8257-363414616989}" type="datetimeFigureOut">
              <a:rPr lang="zh-CN" altLang="en-US" smtClean="0"/>
              <a:t>2020/6/12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175039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FAC862D-F989-4C0C-8257-363414616989}" type="datetimeFigureOut">
              <a:rPr lang="zh-CN" altLang="en-US" smtClean="0"/>
              <a:t>2020/6/12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46535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FAC862D-F989-4C0C-8257-363414616989}" type="datetimeFigureOut">
              <a:rPr lang="zh-CN" altLang="en-US" smtClean="0"/>
              <a:t>2020/6/12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771852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FAC862D-F989-4C0C-8257-363414616989}" type="datetimeFigureOut">
              <a:rPr lang="zh-CN" altLang="en-US" smtClean="0"/>
              <a:t>2020/6/12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313009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FAC862D-F989-4C0C-8257-363414616989}" type="datetimeFigureOut">
              <a:rPr lang="zh-CN" altLang="en-US" smtClean="0"/>
              <a:t>2020/6/12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166035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AC862D-F989-4C0C-8257-363414616989}" type="datetimeFigureOut">
              <a:rPr lang="zh-CN" altLang="en-US" smtClean="0"/>
              <a:t>2020/6/12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2748650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FAC862D-F989-4C0C-8257-363414616989}" type="datetimeFigureOut">
              <a:rPr lang="zh-CN" altLang="en-US" smtClean="0"/>
              <a:t>2020/6/12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1159399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FAC862D-F989-4C0C-8257-363414616989}" type="datetimeFigureOut">
              <a:rPr lang="zh-CN" altLang="en-US" smtClean="0"/>
              <a:t>2020/6/12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1201424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AC862D-F989-4C0C-8257-363414616989}" type="datetimeFigureOut">
              <a:rPr lang="zh-CN" altLang="en-US" smtClean="0"/>
              <a:t>2020/6/12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B450AA-7634-4DF5-B8E8-373C1A6AE3A4}" type="slidenum">
              <a:rPr lang="zh-CN" altLang="en-US" smtClean="0"/>
              <a:t>‹#›</a:t>
            </a:fld>
            <a:endParaRPr lang="zh-CN" altLang="en-US"/>
          </a:p>
        </p:txBody>
      </p:sp>
    </p:spTree>
    <p:extLst>
      <p:ext uri="{BB962C8B-B14F-4D97-AF65-F5344CB8AC3E}">
        <p14:creationId xmlns:p14="http://schemas.microsoft.com/office/powerpoint/2010/main" val="197975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1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emf"/></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msworkshops.com/ICASSP2020/Papers/ViewSession.asp?Sessionid=1133"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msworkshops.com/ICASSP2020/Papers/ViewSession.asp?Sessionid=1074" TargetMode="External"/><Relationship Id="rId4" Type="http://schemas.openxmlformats.org/officeDocument/2006/relationships/hyperlink" Target="https://cmsworkshops.com/ICASSP2020/Papers/ViewSession.asp?Sessionid=1149" TargetMode="Externa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2.tmp"/><Relationship Id="rId4" Type="http://schemas.openxmlformats.org/officeDocument/2006/relationships/image" Target="../media/image61.tmp"/></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7.tmp"/><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ICASSP2020</a:t>
            </a:r>
            <a:r>
              <a:rPr lang="zh-CN" altLang="en-US" dirty="0"/>
              <a:t>语音合成与</a:t>
            </a:r>
            <a:r>
              <a:rPr lang="zh-CN" altLang="en-US" dirty="0" smtClean="0"/>
              <a:t>转换前沿综述</a:t>
            </a:r>
            <a:endParaRPr lang="zh-CN" altLang="en-US" dirty="0"/>
          </a:p>
        </p:txBody>
      </p:sp>
      <p:sp>
        <p:nvSpPr>
          <p:cNvPr id="3" name="副标题 2"/>
          <p:cNvSpPr>
            <a:spLocks noGrp="1"/>
          </p:cNvSpPr>
          <p:nvPr>
            <p:ph type="subTitle" idx="1"/>
          </p:nvPr>
        </p:nvSpPr>
        <p:spPr>
          <a:xfrm>
            <a:off x="1143000" y="4112246"/>
            <a:ext cx="6858000" cy="2109649"/>
          </a:xfrm>
        </p:spPr>
        <p:txBody>
          <a:bodyPr>
            <a:normAutofit lnSpcReduction="10000"/>
          </a:bodyPr>
          <a:lstStyle/>
          <a:p>
            <a:r>
              <a:rPr lang="zh-CN" altLang="en-US" dirty="0" smtClean="0"/>
              <a:t>凌震华 （中国科学技术大学）</a:t>
            </a:r>
            <a:endParaRPr lang="en-US" altLang="zh-CN" dirty="0" smtClean="0"/>
          </a:p>
          <a:p>
            <a:r>
              <a:rPr lang="zh-CN" altLang="en-US" dirty="0"/>
              <a:t>吴志勇（</a:t>
            </a:r>
            <a:r>
              <a:rPr lang="zh-CN" altLang="en-US" dirty="0" smtClean="0"/>
              <a:t>清华大学）</a:t>
            </a:r>
            <a:endParaRPr lang="en-US" altLang="zh-CN" dirty="0" smtClean="0"/>
          </a:p>
          <a:p>
            <a:endParaRPr lang="en-US" altLang="zh-CN" dirty="0" smtClean="0"/>
          </a:p>
          <a:p>
            <a:r>
              <a:rPr lang="en-US" altLang="zh-CN" dirty="0" smtClean="0"/>
              <a:t>CCF</a:t>
            </a:r>
            <a:r>
              <a:rPr lang="zh-CN" altLang="en-US" dirty="0" smtClean="0"/>
              <a:t>语音</a:t>
            </a:r>
            <a:r>
              <a:rPr lang="zh-CN" altLang="en-US" dirty="0"/>
              <a:t>对话与听觉前沿</a:t>
            </a:r>
            <a:r>
              <a:rPr lang="zh-CN" altLang="en-US" dirty="0" smtClean="0"/>
              <a:t>研讨会</a:t>
            </a:r>
            <a:endParaRPr lang="en-US" altLang="zh-CN" dirty="0" smtClean="0"/>
          </a:p>
          <a:p>
            <a:r>
              <a:rPr lang="en-US" altLang="zh-CN" dirty="0"/>
              <a:t>2020.06.13</a:t>
            </a:r>
            <a:endParaRPr lang="zh-CN" altLang="en-US" dirty="0"/>
          </a:p>
        </p:txBody>
      </p:sp>
    </p:spTree>
    <p:extLst>
      <p:ext uri="{BB962C8B-B14F-4D97-AF65-F5344CB8AC3E}">
        <p14:creationId xmlns:p14="http://schemas.microsoft.com/office/powerpoint/2010/main" val="16935812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声学模型</a:t>
            </a:r>
            <a:r>
              <a:rPr lang="en-US" altLang="zh-CN" dirty="0" smtClean="0"/>
              <a:t>-</a:t>
            </a:r>
            <a:r>
              <a:rPr lang="zh-CN" altLang="en-US" dirty="0" smtClean="0"/>
              <a:t>稳定性</a:t>
            </a:r>
            <a:endParaRPr lang="zh-CN" altLang="en-US" dirty="0"/>
          </a:p>
        </p:txBody>
      </p:sp>
      <p:sp>
        <p:nvSpPr>
          <p:cNvPr id="3" name="内容占位符 2"/>
          <p:cNvSpPr>
            <a:spLocks noGrp="1"/>
          </p:cNvSpPr>
          <p:nvPr>
            <p:ph idx="1"/>
          </p:nvPr>
        </p:nvSpPr>
        <p:spPr>
          <a:xfrm>
            <a:off x="628650" y="1504122"/>
            <a:ext cx="7886700" cy="4672841"/>
          </a:xfrm>
        </p:spPr>
        <p:txBody>
          <a:bodyPr/>
          <a:lstStyle/>
          <a:p>
            <a:pPr>
              <a:lnSpc>
                <a:spcPct val="110000"/>
              </a:lnSpc>
            </a:pPr>
            <a:r>
              <a:rPr lang="zh-CN" altLang="en-US" dirty="0" smtClean="0">
                <a:solidFill>
                  <a:schemeClr val="accent5"/>
                </a:solidFill>
              </a:rPr>
              <a:t>时长控制</a:t>
            </a:r>
            <a:r>
              <a:rPr lang="en-US" altLang="zh-CN" dirty="0" smtClean="0">
                <a:solidFill>
                  <a:schemeClr val="accent5"/>
                </a:solidFill>
              </a:rPr>
              <a:t>+</a:t>
            </a:r>
            <a:r>
              <a:rPr lang="zh-CN" altLang="en-US" dirty="0" smtClean="0">
                <a:solidFill>
                  <a:schemeClr val="accent5"/>
                </a:solidFill>
              </a:rPr>
              <a:t>自适应优化策略</a:t>
            </a:r>
            <a:endParaRPr lang="en-US" altLang="zh-CN" dirty="0" smtClean="0">
              <a:solidFill>
                <a:schemeClr val="accent5"/>
              </a:solidFill>
            </a:endParaRPr>
          </a:p>
          <a:p>
            <a:pPr>
              <a:lnSpc>
                <a:spcPct val="110000"/>
              </a:lnSpc>
            </a:pPr>
            <a:endParaRPr lang="en-US" altLang="zh-CN" dirty="0"/>
          </a:p>
          <a:p>
            <a:pPr>
              <a:lnSpc>
                <a:spcPct val="110000"/>
              </a:lnSpc>
            </a:pPr>
            <a:endParaRPr lang="en-US" altLang="zh-CN" dirty="0" smtClean="0"/>
          </a:p>
          <a:p>
            <a:pPr>
              <a:lnSpc>
                <a:spcPct val="110000"/>
              </a:lnSpc>
            </a:pPr>
            <a:endParaRPr lang="en-US" altLang="zh-CN" dirty="0"/>
          </a:p>
          <a:p>
            <a:pPr>
              <a:lnSpc>
                <a:spcPct val="110000"/>
              </a:lnSpc>
            </a:pPr>
            <a:endParaRPr lang="en-US" altLang="zh-CN" dirty="0" smtClean="0">
              <a:solidFill>
                <a:schemeClr val="accent5"/>
              </a:solidFill>
            </a:endParaRPr>
          </a:p>
          <a:p>
            <a:pPr>
              <a:lnSpc>
                <a:spcPct val="110000"/>
              </a:lnSpc>
            </a:pPr>
            <a:r>
              <a:rPr lang="en-US" altLang="zh-CN" dirty="0" smtClean="0">
                <a:solidFill>
                  <a:schemeClr val="accent5"/>
                </a:solidFill>
              </a:rPr>
              <a:t>Soft attention -&gt; hard attention</a:t>
            </a:r>
          </a:p>
          <a:p>
            <a:pPr>
              <a:lnSpc>
                <a:spcPct val="110000"/>
              </a:lnSpc>
            </a:pPr>
            <a:endParaRPr lang="en-US" altLang="zh-CN" dirty="0"/>
          </a:p>
          <a:p>
            <a:pPr>
              <a:lnSpc>
                <a:spcPct val="110000"/>
              </a:lnSpc>
            </a:pPr>
            <a:endParaRPr lang="en-US" altLang="zh-CN" dirty="0" smtClean="0"/>
          </a:p>
          <a:p>
            <a:pPr>
              <a:lnSpc>
                <a:spcPct val="110000"/>
              </a:lnSpc>
            </a:pPr>
            <a:endParaRPr lang="en-US" altLang="zh-CN" dirty="0" smtClean="0"/>
          </a:p>
        </p:txBody>
      </p:sp>
      <p:pic>
        <p:nvPicPr>
          <p:cNvPr id="4" name="图片 3"/>
          <p:cNvPicPr>
            <a:picLocks noChangeAspect="1"/>
          </p:cNvPicPr>
          <p:nvPr/>
        </p:nvPicPr>
        <p:blipFill>
          <a:blip r:embed="rId2"/>
          <a:stretch>
            <a:fillRect/>
          </a:stretch>
        </p:blipFill>
        <p:spPr>
          <a:xfrm>
            <a:off x="0" y="2615524"/>
            <a:ext cx="5525714" cy="1123846"/>
          </a:xfrm>
          <a:prstGeom prst="rect">
            <a:avLst/>
          </a:prstGeom>
        </p:spPr>
      </p:pic>
      <p:pic>
        <p:nvPicPr>
          <p:cNvPr id="5" name="图片 4"/>
          <p:cNvPicPr>
            <a:picLocks noChangeAspect="1"/>
          </p:cNvPicPr>
          <p:nvPr/>
        </p:nvPicPr>
        <p:blipFill>
          <a:blip r:embed="rId3"/>
          <a:stretch>
            <a:fillRect/>
          </a:stretch>
        </p:blipFill>
        <p:spPr>
          <a:xfrm>
            <a:off x="1378226" y="5149243"/>
            <a:ext cx="5837583" cy="1288259"/>
          </a:xfrm>
          <a:prstGeom prst="rect">
            <a:avLst/>
          </a:prstGeom>
        </p:spPr>
      </p:pic>
      <p:pic>
        <p:nvPicPr>
          <p:cNvPr id="6" name="图片 5"/>
          <p:cNvPicPr>
            <a:picLocks noChangeAspect="1"/>
          </p:cNvPicPr>
          <p:nvPr/>
        </p:nvPicPr>
        <p:blipFill>
          <a:blip r:embed="rId4"/>
          <a:stretch>
            <a:fillRect/>
          </a:stretch>
        </p:blipFill>
        <p:spPr>
          <a:xfrm>
            <a:off x="5684506" y="889360"/>
            <a:ext cx="3269619" cy="2869095"/>
          </a:xfrm>
          <a:prstGeom prst="rect">
            <a:avLst/>
          </a:prstGeom>
        </p:spPr>
      </p:pic>
    </p:spTree>
    <p:extLst>
      <p:ext uri="{BB962C8B-B14F-4D97-AF65-F5344CB8AC3E}">
        <p14:creationId xmlns:p14="http://schemas.microsoft.com/office/powerpoint/2010/main" val="168568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声学模型</a:t>
            </a:r>
            <a:r>
              <a:rPr lang="en-US" altLang="zh-CN" dirty="0" smtClean="0"/>
              <a:t>-</a:t>
            </a:r>
            <a:r>
              <a:rPr lang="zh-CN" altLang="en-US" dirty="0" smtClean="0"/>
              <a:t>韵律与表现力</a:t>
            </a:r>
            <a:endParaRPr lang="zh-CN" altLang="en-US" dirty="0"/>
          </a:p>
        </p:txBody>
      </p:sp>
      <p:sp>
        <p:nvSpPr>
          <p:cNvPr id="3" name="内容占位符 2"/>
          <p:cNvSpPr>
            <a:spLocks noGrp="1"/>
          </p:cNvSpPr>
          <p:nvPr>
            <p:ph idx="1"/>
          </p:nvPr>
        </p:nvSpPr>
        <p:spPr>
          <a:xfrm>
            <a:off x="628649" y="1504122"/>
            <a:ext cx="8117785" cy="4672841"/>
          </a:xfrm>
        </p:spPr>
        <p:txBody>
          <a:bodyPr/>
          <a:lstStyle/>
          <a:p>
            <a:pPr>
              <a:lnSpc>
                <a:spcPct val="110000"/>
              </a:lnSpc>
            </a:pPr>
            <a:r>
              <a:rPr lang="zh-CN" altLang="en-US" dirty="0" smtClean="0">
                <a:solidFill>
                  <a:schemeClr val="accent5"/>
                </a:solidFill>
              </a:rPr>
              <a:t>引入表征韵律变化的</a:t>
            </a:r>
            <a:r>
              <a:rPr lang="en-US" altLang="zh-CN" dirty="0" smtClean="0">
                <a:solidFill>
                  <a:schemeClr val="accent5"/>
                </a:solidFill>
              </a:rPr>
              <a:t>Latent Variable, e.g., VAE/GST</a:t>
            </a:r>
          </a:p>
          <a:p>
            <a:pPr>
              <a:lnSpc>
                <a:spcPct val="110000"/>
              </a:lnSpc>
            </a:pPr>
            <a:endParaRPr lang="en-US" altLang="zh-CN" dirty="0"/>
          </a:p>
          <a:p>
            <a:pPr>
              <a:lnSpc>
                <a:spcPct val="110000"/>
              </a:lnSpc>
            </a:pPr>
            <a:endParaRPr lang="en-US" altLang="zh-CN" dirty="0" smtClean="0"/>
          </a:p>
          <a:p>
            <a:pPr>
              <a:lnSpc>
                <a:spcPct val="110000"/>
              </a:lnSpc>
            </a:pPr>
            <a:endParaRPr lang="en-US" altLang="zh-CN" dirty="0"/>
          </a:p>
          <a:p>
            <a:pPr>
              <a:lnSpc>
                <a:spcPct val="110000"/>
              </a:lnSpc>
            </a:pPr>
            <a:endParaRPr lang="en-US" altLang="zh-CN" dirty="0"/>
          </a:p>
          <a:p>
            <a:pPr>
              <a:lnSpc>
                <a:spcPct val="110000"/>
              </a:lnSpc>
            </a:pPr>
            <a:endParaRPr lang="en-US" altLang="zh-CN" dirty="0" smtClean="0"/>
          </a:p>
          <a:p>
            <a:pPr>
              <a:lnSpc>
                <a:spcPct val="110000"/>
              </a:lnSpc>
            </a:pPr>
            <a:endParaRPr lang="en-US" altLang="zh-CN" dirty="0" smtClean="0"/>
          </a:p>
        </p:txBody>
      </p:sp>
      <p:pic>
        <p:nvPicPr>
          <p:cNvPr id="5" name="图片 4"/>
          <p:cNvPicPr>
            <a:picLocks noChangeAspect="1"/>
          </p:cNvPicPr>
          <p:nvPr/>
        </p:nvPicPr>
        <p:blipFill>
          <a:blip r:embed="rId2"/>
          <a:stretch>
            <a:fillRect/>
          </a:stretch>
        </p:blipFill>
        <p:spPr>
          <a:xfrm>
            <a:off x="357808" y="2237375"/>
            <a:ext cx="4797288" cy="1033333"/>
          </a:xfrm>
          <a:prstGeom prst="rect">
            <a:avLst/>
          </a:prstGeom>
        </p:spPr>
      </p:pic>
      <p:pic>
        <p:nvPicPr>
          <p:cNvPr id="8" name="图片 7"/>
          <p:cNvPicPr>
            <a:picLocks noChangeAspect="1"/>
          </p:cNvPicPr>
          <p:nvPr/>
        </p:nvPicPr>
        <p:blipFill>
          <a:blip r:embed="rId3"/>
          <a:stretch>
            <a:fillRect/>
          </a:stretch>
        </p:blipFill>
        <p:spPr>
          <a:xfrm>
            <a:off x="566530" y="3517849"/>
            <a:ext cx="4347366" cy="914311"/>
          </a:xfrm>
          <a:prstGeom prst="rect">
            <a:avLst/>
          </a:prstGeom>
        </p:spPr>
      </p:pic>
      <p:pic>
        <p:nvPicPr>
          <p:cNvPr id="9" name="图片 8"/>
          <p:cNvPicPr>
            <a:picLocks noChangeAspect="1"/>
          </p:cNvPicPr>
          <p:nvPr/>
        </p:nvPicPr>
        <p:blipFill>
          <a:blip r:embed="rId4"/>
          <a:stretch>
            <a:fillRect/>
          </a:stretch>
        </p:blipFill>
        <p:spPr>
          <a:xfrm>
            <a:off x="229666" y="4718055"/>
            <a:ext cx="4936022" cy="874455"/>
          </a:xfrm>
          <a:prstGeom prst="rect">
            <a:avLst/>
          </a:prstGeom>
        </p:spPr>
      </p:pic>
      <p:pic>
        <p:nvPicPr>
          <p:cNvPr id="10" name="图片 9"/>
          <p:cNvPicPr>
            <a:picLocks noChangeAspect="1"/>
          </p:cNvPicPr>
          <p:nvPr/>
        </p:nvPicPr>
        <p:blipFill>
          <a:blip r:embed="rId5"/>
          <a:stretch>
            <a:fillRect/>
          </a:stretch>
        </p:blipFill>
        <p:spPr>
          <a:xfrm>
            <a:off x="283089" y="5869650"/>
            <a:ext cx="4837649" cy="806499"/>
          </a:xfrm>
          <a:prstGeom prst="rect">
            <a:avLst/>
          </a:prstGeom>
        </p:spPr>
      </p:pic>
      <p:pic>
        <p:nvPicPr>
          <p:cNvPr id="4" name="图片 3"/>
          <p:cNvPicPr>
            <a:picLocks noChangeAspect="1"/>
          </p:cNvPicPr>
          <p:nvPr/>
        </p:nvPicPr>
        <p:blipFill>
          <a:blip r:embed="rId6"/>
          <a:stretch>
            <a:fillRect/>
          </a:stretch>
        </p:blipFill>
        <p:spPr>
          <a:xfrm>
            <a:off x="5321362" y="2244176"/>
            <a:ext cx="3770632" cy="2053064"/>
          </a:xfrm>
          <a:prstGeom prst="rect">
            <a:avLst/>
          </a:prstGeom>
        </p:spPr>
      </p:pic>
      <p:pic>
        <p:nvPicPr>
          <p:cNvPr id="6" name="图片 5"/>
          <p:cNvPicPr>
            <a:picLocks noChangeAspect="1"/>
          </p:cNvPicPr>
          <p:nvPr/>
        </p:nvPicPr>
        <p:blipFill>
          <a:blip r:embed="rId7"/>
          <a:stretch>
            <a:fillRect/>
          </a:stretch>
        </p:blipFill>
        <p:spPr>
          <a:xfrm>
            <a:off x="5721804" y="4432160"/>
            <a:ext cx="3086749" cy="2396085"/>
          </a:xfrm>
          <a:prstGeom prst="rect">
            <a:avLst/>
          </a:prstGeom>
        </p:spPr>
      </p:pic>
      <p:sp>
        <p:nvSpPr>
          <p:cNvPr id="7" name="右箭头 6"/>
          <p:cNvSpPr/>
          <p:nvPr/>
        </p:nvSpPr>
        <p:spPr>
          <a:xfrm>
            <a:off x="5027982" y="3850683"/>
            <a:ext cx="241200" cy="18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5257373" y="6275741"/>
            <a:ext cx="241200" cy="18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15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声学模型</a:t>
            </a:r>
            <a:r>
              <a:rPr lang="en-US" altLang="zh-CN" dirty="0" smtClean="0"/>
              <a:t>-</a:t>
            </a:r>
            <a:r>
              <a:rPr lang="zh-CN" altLang="en-US" dirty="0" smtClean="0"/>
              <a:t>韵律与表现力</a:t>
            </a:r>
            <a:endParaRPr lang="zh-CN" altLang="en-US" dirty="0"/>
          </a:p>
        </p:txBody>
      </p:sp>
      <p:sp>
        <p:nvSpPr>
          <p:cNvPr id="3" name="内容占位符 2"/>
          <p:cNvSpPr>
            <a:spLocks noGrp="1"/>
          </p:cNvSpPr>
          <p:nvPr>
            <p:ph idx="1"/>
          </p:nvPr>
        </p:nvSpPr>
        <p:spPr>
          <a:xfrm>
            <a:off x="628650" y="1504122"/>
            <a:ext cx="7886700" cy="4672841"/>
          </a:xfrm>
        </p:spPr>
        <p:txBody>
          <a:bodyPr/>
          <a:lstStyle/>
          <a:p>
            <a:pPr>
              <a:lnSpc>
                <a:spcPct val="110000"/>
              </a:lnSpc>
            </a:pPr>
            <a:r>
              <a:rPr lang="zh-CN" altLang="en-US" dirty="0" smtClean="0">
                <a:solidFill>
                  <a:schemeClr val="accent5"/>
                </a:solidFill>
              </a:rPr>
              <a:t>引入新的文本表征</a:t>
            </a:r>
            <a:r>
              <a:rPr lang="en-US" altLang="zh-CN" dirty="0" smtClean="0">
                <a:solidFill>
                  <a:schemeClr val="accent5"/>
                </a:solidFill>
              </a:rPr>
              <a:t>, e.g., BERT</a:t>
            </a:r>
          </a:p>
          <a:p>
            <a:pPr>
              <a:lnSpc>
                <a:spcPct val="110000"/>
              </a:lnSpc>
            </a:pPr>
            <a:endParaRPr lang="en-US" altLang="zh-CN" dirty="0">
              <a:solidFill>
                <a:schemeClr val="accent5"/>
              </a:solidFill>
            </a:endParaRPr>
          </a:p>
          <a:p>
            <a:pPr>
              <a:lnSpc>
                <a:spcPct val="110000"/>
              </a:lnSpc>
            </a:pPr>
            <a:endParaRPr lang="en-US" altLang="zh-CN" dirty="0" smtClean="0">
              <a:solidFill>
                <a:schemeClr val="accent5"/>
              </a:solidFill>
            </a:endParaRPr>
          </a:p>
          <a:p>
            <a:pPr>
              <a:lnSpc>
                <a:spcPct val="110000"/>
              </a:lnSpc>
            </a:pPr>
            <a:r>
              <a:rPr lang="en-US" altLang="zh-CN" dirty="0" err="1" smtClean="0">
                <a:solidFill>
                  <a:schemeClr val="accent5"/>
                </a:solidFill>
              </a:rPr>
              <a:t>GraphTTS</a:t>
            </a:r>
            <a:r>
              <a:rPr lang="zh-CN" altLang="en-US" dirty="0" smtClean="0">
                <a:solidFill>
                  <a:schemeClr val="accent5"/>
                </a:solidFill>
              </a:rPr>
              <a:t>，引入句法</a:t>
            </a:r>
            <a:r>
              <a:rPr lang="en-US" altLang="zh-CN" dirty="0" smtClean="0">
                <a:solidFill>
                  <a:schemeClr val="accent5"/>
                </a:solidFill>
              </a:rPr>
              <a:t>/</a:t>
            </a:r>
            <a:r>
              <a:rPr lang="zh-CN" altLang="en-US" dirty="0" smtClean="0">
                <a:solidFill>
                  <a:schemeClr val="accent5"/>
                </a:solidFill>
              </a:rPr>
              <a:t>语义结构信息</a:t>
            </a:r>
            <a:endParaRPr lang="en-US" altLang="zh-CN" dirty="0" smtClean="0">
              <a:solidFill>
                <a:schemeClr val="accent5"/>
              </a:solidFill>
            </a:endParaRPr>
          </a:p>
          <a:p>
            <a:pPr>
              <a:lnSpc>
                <a:spcPct val="110000"/>
              </a:lnSpc>
            </a:pPr>
            <a:endParaRPr lang="en-US" altLang="zh-CN" dirty="0">
              <a:solidFill>
                <a:schemeClr val="accent5"/>
              </a:solidFill>
            </a:endParaRPr>
          </a:p>
          <a:p>
            <a:pPr>
              <a:lnSpc>
                <a:spcPct val="110000"/>
              </a:lnSpc>
            </a:pPr>
            <a:endParaRPr lang="en-US" altLang="zh-CN" dirty="0" smtClean="0">
              <a:solidFill>
                <a:schemeClr val="accent5"/>
              </a:solidFill>
            </a:endParaRPr>
          </a:p>
          <a:p>
            <a:pPr>
              <a:lnSpc>
                <a:spcPct val="110000"/>
              </a:lnSpc>
            </a:pPr>
            <a:r>
              <a:rPr lang="en-US" altLang="zh-CN" dirty="0">
                <a:solidFill>
                  <a:schemeClr val="accent5"/>
                </a:solidFill>
              </a:rPr>
              <a:t>Spontaneous speech synthesis</a:t>
            </a:r>
          </a:p>
          <a:p>
            <a:pPr>
              <a:lnSpc>
                <a:spcPct val="110000"/>
              </a:lnSpc>
            </a:pPr>
            <a:endParaRPr lang="en-US" altLang="zh-CN" dirty="0" smtClean="0">
              <a:solidFill>
                <a:schemeClr val="accent5"/>
              </a:solidFill>
            </a:endParaRPr>
          </a:p>
          <a:p>
            <a:pPr>
              <a:lnSpc>
                <a:spcPct val="110000"/>
              </a:lnSpc>
            </a:pPr>
            <a:endParaRPr lang="en-US" altLang="zh-CN" dirty="0"/>
          </a:p>
          <a:p>
            <a:pPr>
              <a:lnSpc>
                <a:spcPct val="110000"/>
              </a:lnSpc>
            </a:pPr>
            <a:endParaRPr lang="en-US" altLang="zh-CN" dirty="0" smtClean="0"/>
          </a:p>
          <a:p>
            <a:pPr>
              <a:lnSpc>
                <a:spcPct val="110000"/>
              </a:lnSpc>
            </a:pPr>
            <a:endParaRPr lang="en-US" altLang="zh-CN" dirty="0"/>
          </a:p>
          <a:p>
            <a:pPr>
              <a:lnSpc>
                <a:spcPct val="110000"/>
              </a:lnSpc>
            </a:pPr>
            <a:endParaRPr lang="en-US" altLang="zh-CN" dirty="0"/>
          </a:p>
          <a:p>
            <a:pPr>
              <a:lnSpc>
                <a:spcPct val="110000"/>
              </a:lnSpc>
            </a:pPr>
            <a:endParaRPr lang="en-US" altLang="zh-CN" dirty="0" smtClean="0"/>
          </a:p>
          <a:p>
            <a:pPr>
              <a:lnSpc>
                <a:spcPct val="110000"/>
              </a:lnSpc>
            </a:pPr>
            <a:endParaRPr lang="en-US" altLang="zh-CN" dirty="0" smtClean="0"/>
          </a:p>
        </p:txBody>
      </p:sp>
      <p:pic>
        <p:nvPicPr>
          <p:cNvPr id="4" name="图片 3"/>
          <p:cNvPicPr>
            <a:picLocks noChangeAspect="1"/>
          </p:cNvPicPr>
          <p:nvPr/>
        </p:nvPicPr>
        <p:blipFill>
          <a:blip r:embed="rId2"/>
          <a:stretch>
            <a:fillRect/>
          </a:stretch>
        </p:blipFill>
        <p:spPr>
          <a:xfrm>
            <a:off x="496130" y="2370920"/>
            <a:ext cx="4804740" cy="868038"/>
          </a:xfrm>
          <a:prstGeom prst="rect">
            <a:avLst/>
          </a:prstGeom>
        </p:spPr>
      </p:pic>
      <p:pic>
        <p:nvPicPr>
          <p:cNvPr id="5" name="图片 4"/>
          <p:cNvPicPr>
            <a:picLocks noChangeAspect="1"/>
          </p:cNvPicPr>
          <p:nvPr/>
        </p:nvPicPr>
        <p:blipFill>
          <a:blip r:embed="rId3"/>
          <a:stretch>
            <a:fillRect/>
          </a:stretch>
        </p:blipFill>
        <p:spPr>
          <a:xfrm>
            <a:off x="496130" y="5842997"/>
            <a:ext cx="4828597" cy="667932"/>
          </a:xfrm>
          <a:prstGeom prst="rect">
            <a:avLst/>
          </a:prstGeom>
        </p:spPr>
      </p:pic>
      <p:pic>
        <p:nvPicPr>
          <p:cNvPr id="6" name="图片 5"/>
          <p:cNvPicPr>
            <a:picLocks noChangeAspect="1"/>
          </p:cNvPicPr>
          <p:nvPr/>
        </p:nvPicPr>
        <p:blipFill>
          <a:blip r:embed="rId4"/>
          <a:stretch>
            <a:fillRect/>
          </a:stretch>
        </p:blipFill>
        <p:spPr>
          <a:xfrm>
            <a:off x="496130" y="4197466"/>
            <a:ext cx="4963766" cy="756410"/>
          </a:xfrm>
          <a:prstGeom prst="rect">
            <a:avLst/>
          </a:prstGeom>
        </p:spPr>
      </p:pic>
      <p:pic>
        <p:nvPicPr>
          <p:cNvPr id="7" name="图片 6"/>
          <p:cNvPicPr>
            <a:picLocks noChangeAspect="1"/>
          </p:cNvPicPr>
          <p:nvPr/>
        </p:nvPicPr>
        <p:blipFill>
          <a:blip r:embed="rId5"/>
          <a:stretch>
            <a:fillRect/>
          </a:stretch>
        </p:blipFill>
        <p:spPr>
          <a:xfrm>
            <a:off x="6061836" y="1236535"/>
            <a:ext cx="2778191" cy="2104082"/>
          </a:xfrm>
          <a:prstGeom prst="rect">
            <a:avLst/>
          </a:prstGeom>
        </p:spPr>
      </p:pic>
      <p:pic>
        <p:nvPicPr>
          <p:cNvPr id="8" name="图片 7"/>
          <p:cNvPicPr>
            <a:picLocks noChangeAspect="1"/>
          </p:cNvPicPr>
          <p:nvPr/>
        </p:nvPicPr>
        <p:blipFill>
          <a:blip r:embed="rId6"/>
          <a:stretch>
            <a:fillRect/>
          </a:stretch>
        </p:blipFill>
        <p:spPr>
          <a:xfrm>
            <a:off x="6116168" y="3828032"/>
            <a:ext cx="2669526" cy="2458315"/>
          </a:xfrm>
          <a:prstGeom prst="rect">
            <a:avLst/>
          </a:prstGeom>
        </p:spPr>
      </p:pic>
      <p:sp>
        <p:nvSpPr>
          <p:cNvPr id="9" name="右箭头 8"/>
          <p:cNvSpPr/>
          <p:nvPr/>
        </p:nvSpPr>
        <p:spPr>
          <a:xfrm>
            <a:off x="5616559" y="2334159"/>
            <a:ext cx="241200" cy="18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5688108" y="4575671"/>
            <a:ext cx="241200" cy="18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172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71752"/>
            <a:ext cx="7886700" cy="1325563"/>
          </a:xfrm>
        </p:spPr>
        <p:txBody>
          <a:bodyPr/>
          <a:lstStyle/>
          <a:p>
            <a:r>
              <a:rPr lang="zh-CN" altLang="en-US" dirty="0" smtClean="0"/>
              <a:t>声学模型</a:t>
            </a:r>
            <a:r>
              <a:rPr lang="en-US" altLang="zh-CN" dirty="0" smtClean="0"/>
              <a:t>-</a:t>
            </a:r>
            <a:r>
              <a:rPr lang="zh-CN" altLang="en-US" dirty="0" smtClean="0"/>
              <a:t>个性化</a:t>
            </a:r>
            <a:endParaRPr lang="zh-CN" altLang="en-US" dirty="0"/>
          </a:p>
        </p:txBody>
      </p:sp>
      <p:sp>
        <p:nvSpPr>
          <p:cNvPr id="3" name="内容占位符 2"/>
          <p:cNvSpPr>
            <a:spLocks noGrp="1"/>
          </p:cNvSpPr>
          <p:nvPr>
            <p:ph idx="1"/>
          </p:nvPr>
        </p:nvSpPr>
        <p:spPr>
          <a:xfrm>
            <a:off x="628650" y="1504122"/>
            <a:ext cx="7886700" cy="4672841"/>
          </a:xfrm>
        </p:spPr>
        <p:txBody>
          <a:bodyPr/>
          <a:lstStyle/>
          <a:p>
            <a:pPr>
              <a:lnSpc>
                <a:spcPct val="110000"/>
              </a:lnSpc>
            </a:pPr>
            <a:r>
              <a:rPr lang="zh-CN" altLang="en-US" dirty="0" smtClean="0">
                <a:solidFill>
                  <a:schemeClr val="accent5"/>
                </a:solidFill>
              </a:rPr>
              <a:t>重点关注目标发音人自适应数据受限场景</a:t>
            </a:r>
            <a:endParaRPr lang="en-US" altLang="zh-CN" dirty="0" smtClean="0">
              <a:solidFill>
                <a:schemeClr val="accent5"/>
              </a:solidFill>
            </a:endParaRPr>
          </a:p>
          <a:p>
            <a:pPr lvl="1">
              <a:lnSpc>
                <a:spcPct val="110000"/>
              </a:lnSpc>
            </a:pPr>
            <a:r>
              <a:rPr lang="zh-CN" altLang="en-US" dirty="0" smtClean="0">
                <a:solidFill>
                  <a:schemeClr val="accent5"/>
                </a:solidFill>
              </a:rPr>
              <a:t>数据量有限：</a:t>
            </a:r>
            <a:r>
              <a:rPr lang="en-US" altLang="zh-CN" dirty="0" smtClean="0">
                <a:solidFill>
                  <a:schemeClr val="accent5"/>
                </a:solidFill>
              </a:rPr>
              <a:t>Few/One/Zero-shot</a:t>
            </a:r>
            <a:r>
              <a:rPr lang="zh-CN" altLang="en-US" dirty="0" smtClean="0">
                <a:solidFill>
                  <a:schemeClr val="accent5"/>
                </a:solidFill>
              </a:rPr>
              <a:t>；如何得到话者表征</a:t>
            </a:r>
            <a:endParaRPr lang="en-US" altLang="zh-CN" dirty="0">
              <a:solidFill>
                <a:schemeClr val="accent5"/>
              </a:solidFill>
            </a:endParaRPr>
          </a:p>
          <a:p>
            <a:pPr>
              <a:lnSpc>
                <a:spcPct val="110000"/>
              </a:lnSpc>
            </a:pPr>
            <a:endParaRPr lang="en-US" altLang="zh-CN" dirty="0" smtClean="0"/>
          </a:p>
          <a:p>
            <a:pPr>
              <a:lnSpc>
                <a:spcPct val="110000"/>
              </a:lnSpc>
            </a:pPr>
            <a:endParaRPr lang="en-US" altLang="zh-CN" dirty="0" smtClean="0"/>
          </a:p>
        </p:txBody>
      </p:sp>
      <p:pic>
        <p:nvPicPr>
          <p:cNvPr id="6" name="图片 5"/>
          <p:cNvPicPr>
            <a:picLocks noChangeAspect="1"/>
          </p:cNvPicPr>
          <p:nvPr/>
        </p:nvPicPr>
        <p:blipFill>
          <a:blip r:embed="rId2"/>
          <a:stretch>
            <a:fillRect/>
          </a:stretch>
        </p:blipFill>
        <p:spPr>
          <a:xfrm>
            <a:off x="212828" y="2728920"/>
            <a:ext cx="5498824" cy="773417"/>
          </a:xfrm>
          <a:prstGeom prst="rect">
            <a:avLst/>
          </a:prstGeom>
        </p:spPr>
      </p:pic>
      <p:pic>
        <p:nvPicPr>
          <p:cNvPr id="7" name="图片 6"/>
          <p:cNvPicPr>
            <a:picLocks noChangeAspect="1"/>
          </p:cNvPicPr>
          <p:nvPr/>
        </p:nvPicPr>
        <p:blipFill>
          <a:blip r:embed="rId3"/>
          <a:stretch>
            <a:fillRect/>
          </a:stretch>
        </p:blipFill>
        <p:spPr>
          <a:xfrm>
            <a:off x="139206" y="4011651"/>
            <a:ext cx="5646068" cy="934266"/>
          </a:xfrm>
          <a:prstGeom prst="rect">
            <a:avLst/>
          </a:prstGeom>
        </p:spPr>
      </p:pic>
      <p:pic>
        <p:nvPicPr>
          <p:cNvPr id="8" name="图片 7"/>
          <p:cNvPicPr>
            <a:picLocks noChangeAspect="1"/>
          </p:cNvPicPr>
          <p:nvPr/>
        </p:nvPicPr>
        <p:blipFill>
          <a:blip r:embed="rId4"/>
          <a:stretch>
            <a:fillRect/>
          </a:stretch>
        </p:blipFill>
        <p:spPr>
          <a:xfrm>
            <a:off x="108741" y="5455231"/>
            <a:ext cx="5676533" cy="1023674"/>
          </a:xfrm>
          <a:prstGeom prst="rect">
            <a:avLst/>
          </a:prstGeom>
        </p:spPr>
      </p:pic>
      <p:pic>
        <p:nvPicPr>
          <p:cNvPr id="4" name="图片 3"/>
          <p:cNvPicPr>
            <a:picLocks noChangeAspect="1"/>
          </p:cNvPicPr>
          <p:nvPr/>
        </p:nvPicPr>
        <p:blipFill>
          <a:blip r:embed="rId5"/>
          <a:stretch>
            <a:fillRect/>
          </a:stretch>
        </p:blipFill>
        <p:spPr>
          <a:xfrm>
            <a:off x="5877339" y="3730937"/>
            <a:ext cx="3157920" cy="2683136"/>
          </a:xfrm>
          <a:prstGeom prst="rect">
            <a:avLst/>
          </a:prstGeom>
        </p:spPr>
      </p:pic>
      <p:sp>
        <p:nvSpPr>
          <p:cNvPr id="9" name="右箭头 8"/>
          <p:cNvSpPr/>
          <p:nvPr/>
        </p:nvSpPr>
        <p:spPr>
          <a:xfrm>
            <a:off x="5924628" y="6114024"/>
            <a:ext cx="241200" cy="18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646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声学模型</a:t>
            </a:r>
            <a:r>
              <a:rPr lang="en-US" altLang="zh-CN" dirty="0" smtClean="0"/>
              <a:t>-</a:t>
            </a:r>
            <a:r>
              <a:rPr lang="zh-CN" altLang="en-US" dirty="0" smtClean="0"/>
              <a:t>个性化</a:t>
            </a:r>
            <a:endParaRPr lang="zh-CN" altLang="en-US" dirty="0"/>
          </a:p>
        </p:txBody>
      </p:sp>
      <p:sp>
        <p:nvSpPr>
          <p:cNvPr id="3" name="内容占位符 2"/>
          <p:cNvSpPr>
            <a:spLocks noGrp="1"/>
          </p:cNvSpPr>
          <p:nvPr>
            <p:ph idx="1"/>
          </p:nvPr>
        </p:nvSpPr>
        <p:spPr>
          <a:xfrm>
            <a:off x="628650" y="1504122"/>
            <a:ext cx="7886700" cy="4672841"/>
          </a:xfrm>
        </p:spPr>
        <p:txBody>
          <a:bodyPr/>
          <a:lstStyle/>
          <a:p>
            <a:pPr>
              <a:lnSpc>
                <a:spcPct val="110000"/>
              </a:lnSpc>
            </a:pPr>
            <a:r>
              <a:rPr lang="zh-CN" altLang="en-US" dirty="0" smtClean="0">
                <a:solidFill>
                  <a:schemeClr val="accent5"/>
                </a:solidFill>
              </a:rPr>
              <a:t>重点关注目标发音人自适应数据受限场景</a:t>
            </a:r>
            <a:endParaRPr lang="en-US" altLang="zh-CN" dirty="0" smtClean="0">
              <a:solidFill>
                <a:schemeClr val="accent5"/>
              </a:solidFill>
            </a:endParaRPr>
          </a:p>
          <a:p>
            <a:pPr lvl="1">
              <a:lnSpc>
                <a:spcPct val="110000"/>
              </a:lnSpc>
            </a:pPr>
            <a:r>
              <a:rPr lang="zh-CN" altLang="en-US" dirty="0" smtClean="0">
                <a:solidFill>
                  <a:schemeClr val="accent5"/>
                </a:solidFill>
              </a:rPr>
              <a:t>自适应数据无对应文本</a:t>
            </a:r>
            <a:endParaRPr lang="en-US" altLang="zh-CN" dirty="0" smtClean="0">
              <a:solidFill>
                <a:schemeClr val="accent5"/>
              </a:solidFill>
            </a:endParaRPr>
          </a:p>
          <a:p>
            <a:pPr lvl="1">
              <a:lnSpc>
                <a:spcPct val="110000"/>
              </a:lnSpc>
            </a:pPr>
            <a:endParaRPr lang="en-US" altLang="zh-CN" dirty="0">
              <a:solidFill>
                <a:schemeClr val="accent5"/>
              </a:solidFill>
            </a:endParaRPr>
          </a:p>
          <a:p>
            <a:pPr lvl="1">
              <a:lnSpc>
                <a:spcPct val="110000"/>
              </a:lnSpc>
            </a:pPr>
            <a:endParaRPr lang="en-US" altLang="zh-CN" dirty="0" smtClean="0">
              <a:solidFill>
                <a:schemeClr val="accent5"/>
              </a:solidFill>
            </a:endParaRPr>
          </a:p>
          <a:p>
            <a:pPr lvl="1">
              <a:lnSpc>
                <a:spcPct val="110000"/>
              </a:lnSpc>
            </a:pPr>
            <a:endParaRPr lang="en-US" altLang="zh-CN" dirty="0">
              <a:solidFill>
                <a:schemeClr val="accent5"/>
              </a:solidFill>
            </a:endParaRPr>
          </a:p>
          <a:p>
            <a:pPr lvl="1">
              <a:lnSpc>
                <a:spcPct val="110000"/>
              </a:lnSpc>
            </a:pPr>
            <a:r>
              <a:rPr lang="zh-CN" altLang="en-US" dirty="0" smtClean="0">
                <a:solidFill>
                  <a:schemeClr val="accent5"/>
                </a:solidFill>
              </a:rPr>
              <a:t>自适应数据跨语种</a:t>
            </a:r>
            <a:endParaRPr lang="en-US" altLang="zh-CN" dirty="0">
              <a:solidFill>
                <a:schemeClr val="accent5"/>
              </a:solidFill>
            </a:endParaRPr>
          </a:p>
          <a:p>
            <a:pPr>
              <a:lnSpc>
                <a:spcPct val="110000"/>
              </a:lnSpc>
            </a:pPr>
            <a:endParaRPr lang="en-US" altLang="zh-CN" dirty="0" smtClean="0"/>
          </a:p>
          <a:p>
            <a:pPr>
              <a:lnSpc>
                <a:spcPct val="110000"/>
              </a:lnSpc>
            </a:pPr>
            <a:endParaRPr lang="en-US" altLang="zh-CN" dirty="0" smtClean="0"/>
          </a:p>
        </p:txBody>
      </p:sp>
      <p:pic>
        <p:nvPicPr>
          <p:cNvPr id="4" name="图片 3"/>
          <p:cNvPicPr>
            <a:picLocks noChangeAspect="1"/>
          </p:cNvPicPr>
          <p:nvPr/>
        </p:nvPicPr>
        <p:blipFill>
          <a:blip r:embed="rId2"/>
          <a:stretch>
            <a:fillRect/>
          </a:stretch>
        </p:blipFill>
        <p:spPr>
          <a:xfrm>
            <a:off x="326356" y="2651149"/>
            <a:ext cx="4469296" cy="1032219"/>
          </a:xfrm>
          <a:prstGeom prst="rect">
            <a:avLst/>
          </a:prstGeom>
        </p:spPr>
      </p:pic>
      <p:pic>
        <p:nvPicPr>
          <p:cNvPr id="5" name="图片 4"/>
          <p:cNvPicPr>
            <a:picLocks noChangeAspect="1"/>
          </p:cNvPicPr>
          <p:nvPr/>
        </p:nvPicPr>
        <p:blipFill>
          <a:blip r:embed="rId3"/>
          <a:stretch>
            <a:fillRect/>
          </a:stretch>
        </p:blipFill>
        <p:spPr>
          <a:xfrm>
            <a:off x="326356" y="4404842"/>
            <a:ext cx="4698261" cy="1017317"/>
          </a:xfrm>
          <a:prstGeom prst="rect">
            <a:avLst/>
          </a:prstGeom>
        </p:spPr>
      </p:pic>
      <p:pic>
        <p:nvPicPr>
          <p:cNvPr id="9" name="图片 8"/>
          <p:cNvPicPr>
            <a:picLocks noChangeAspect="1"/>
          </p:cNvPicPr>
          <p:nvPr/>
        </p:nvPicPr>
        <p:blipFill>
          <a:blip r:embed="rId4"/>
          <a:stretch>
            <a:fillRect/>
          </a:stretch>
        </p:blipFill>
        <p:spPr>
          <a:xfrm>
            <a:off x="138339" y="5676049"/>
            <a:ext cx="5280163" cy="1012472"/>
          </a:xfrm>
          <a:prstGeom prst="rect">
            <a:avLst/>
          </a:prstGeom>
        </p:spPr>
      </p:pic>
      <p:pic>
        <p:nvPicPr>
          <p:cNvPr id="6" name="图片 5"/>
          <p:cNvPicPr>
            <a:picLocks noChangeAspect="1"/>
          </p:cNvPicPr>
          <p:nvPr/>
        </p:nvPicPr>
        <p:blipFill>
          <a:blip r:embed="rId5"/>
          <a:stretch>
            <a:fillRect/>
          </a:stretch>
        </p:blipFill>
        <p:spPr>
          <a:xfrm>
            <a:off x="5418502" y="4734327"/>
            <a:ext cx="3671661" cy="1954194"/>
          </a:xfrm>
          <a:prstGeom prst="rect">
            <a:avLst/>
          </a:prstGeom>
        </p:spPr>
      </p:pic>
      <p:sp>
        <p:nvSpPr>
          <p:cNvPr id="8" name="右箭头 7"/>
          <p:cNvSpPr/>
          <p:nvPr/>
        </p:nvSpPr>
        <p:spPr>
          <a:xfrm>
            <a:off x="5242141" y="6086216"/>
            <a:ext cx="241200" cy="18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6"/>
          <a:stretch>
            <a:fillRect/>
          </a:stretch>
        </p:blipFill>
        <p:spPr>
          <a:xfrm>
            <a:off x="5326683" y="2075556"/>
            <a:ext cx="3678978" cy="1964954"/>
          </a:xfrm>
          <a:prstGeom prst="rect">
            <a:avLst/>
          </a:prstGeom>
        </p:spPr>
      </p:pic>
      <p:sp>
        <p:nvSpPr>
          <p:cNvPr id="10" name="右箭头 9"/>
          <p:cNvSpPr/>
          <p:nvPr/>
        </p:nvSpPr>
        <p:spPr>
          <a:xfrm>
            <a:off x="4934336" y="3052237"/>
            <a:ext cx="241200" cy="18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9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声学模型</a:t>
            </a:r>
            <a:r>
              <a:rPr lang="en-US" altLang="zh-CN" dirty="0" smtClean="0"/>
              <a:t>-</a:t>
            </a:r>
            <a:r>
              <a:rPr lang="zh-CN" altLang="en-US" dirty="0" smtClean="0"/>
              <a:t>多语种</a:t>
            </a:r>
            <a:endParaRPr lang="zh-CN" altLang="en-US" dirty="0"/>
          </a:p>
        </p:txBody>
      </p:sp>
      <p:sp>
        <p:nvSpPr>
          <p:cNvPr id="3" name="内容占位符 2"/>
          <p:cNvSpPr>
            <a:spLocks noGrp="1"/>
          </p:cNvSpPr>
          <p:nvPr>
            <p:ph idx="1"/>
          </p:nvPr>
        </p:nvSpPr>
        <p:spPr>
          <a:xfrm>
            <a:off x="628650" y="1504122"/>
            <a:ext cx="7886700" cy="4672841"/>
          </a:xfrm>
        </p:spPr>
        <p:txBody>
          <a:bodyPr/>
          <a:lstStyle/>
          <a:p>
            <a:pPr>
              <a:lnSpc>
                <a:spcPct val="110000"/>
              </a:lnSpc>
            </a:pPr>
            <a:r>
              <a:rPr lang="en-US" altLang="zh-CN" dirty="0" smtClean="0">
                <a:solidFill>
                  <a:schemeClr val="accent5"/>
                </a:solidFill>
              </a:rPr>
              <a:t>Code-Switching TTS</a:t>
            </a:r>
          </a:p>
          <a:p>
            <a:pPr lvl="1">
              <a:lnSpc>
                <a:spcPct val="110000"/>
              </a:lnSpc>
            </a:pPr>
            <a:r>
              <a:rPr lang="en-US" altLang="zh-CN" dirty="0" smtClean="0">
                <a:solidFill>
                  <a:schemeClr val="accent5"/>
                </a:solidFill>
              </a:rPr>
              <a:t>two language, single voice, same utterance</a:t>
            </a:r>
            <a:endParaRPr lang="en-US" altLang="zh-CN" dirty="0">
              <a:solidFill>
                <a:schemeClr val="accent5"/>
              </a:solidFill>
            </a:endParaRPr>
          </a:p>
          <a:p>
            <a:pPr>
              <a:lnSpc>
                <a:spcPct val="110000"/>
              </a:lnSpc>
            </a:pPr>
            <a:endParaRPr lang="en-US" altLang="zh-CN" dirty="0" smtClean="0"/>
          </a:p>
          <a:p>
            <a:pPr>
              <a:lnSpc>
                <a:spcPct val="110000"/>
              </a:lnSpc>
            </a:pPr>
            <a:endParaRPr lang="en-US" altLang="zh-CN" dirty="0" smtClean="0"/>
          </a:p>
        </p:txBody>
      </p:sp>
      <p:pic>
        <p:nvPicPr>
          <p:cNvPr id="4" name="图片 3"/>
          <p:cNvPicPr>
            <a:picLocks noChangeAspect="1"/>
          </p:cNvPicPr>
          <p:nvPr/>
        </p:nvPicPr>
        <p:blipFill>
          <a:blip r:embed="rId2"/>
          <a:stretch>
            <a:fillRect/>
          </a:stretch>
        </p:blipFill>
        <p:spPr>
          <a:xfrm>
            <a:off x="164535" y="2829685"/>
            <a:ext cx="6151570" cy="918847"/>
          </a:xfrm>
          <a:prstGeom prst="rect">
            <a:avLst/>
          </a:prstGeom>
        </p:spPr>
      </p:pic>
      <p:pic>
        <p:nvPicPr>
          <p:cNvPr id="5" name="图片 4"/>
          <p:cNvPicPr>
            <a:picLocks noChangeAspect="1"/>
          </p:cNvPicPr>
          <p:nvPr/>
        </p:nvPicPr>
        <p:blipFill>
          <a:blip r:embed="rId3"/>
          <a:stretch>
            <a:fillRect/>
          </a:stretch>
        </p:blipFill>
        <p:spPr>
          <a:xfrm>
            <a:off x="467288" y="4449253"/>
            <a:ext cx="5674204" cy="2144074"/>
          </a:xfrm>
          <a:prstGeom prst="rect">
            <a:avLst/>
          </a:prstGeom>
        </p:spPr>
      </p:pic>
      <p:pic>
        <p:nvPicPr>
          <p:cNvPr id="7" name="图片 6"/>
          <p:cNvPicPr>
            <a:picLocks noChangeAspect="1"/>
          </p:cNvPicPr>
          <p:nvPr/>
        </p:nvPicPr>
        <p:blipFill>
          <a:blip r:embed="rId4"/>
          <a:stretch>
            <a:fillRect/>
          </a:stretch>
        </p:blipFill>
        <p:spPr>
          <a:xfrm>
            <a:off x="6605607" y="4449253"/>
            <a:ext cx="2023485" cy="2239779"/>
          </a:xfrm>
          <a:prstGeom prst="rect">
            <a:avLst/>
          </a:prstGeom>
        </p:spPr>
      </p:pic>
      <p:pic>
        <p:nvPicPr>
          <p:cNvPr id="8" name="图片 7"/>
          <p:cNvPicPr>
            <a:picLocks noChangeAspect="1"/>
          </p:cNvPicPr>
          <p:nvPr/>
        </p:nvPicPr>
        <p:blipFill>
          <a:blip r:embed="rId5"/>
          <a:stretch>
            <a:fillRect/>
          </a:stretch>
        </p:blipFill>
        <p:spPr>
          <a:xfrm>
            <a:off x="6359690" y="2392031"/>
            <a:ext cx="2515318" cy="1545153"/>
          </a:xfrm>
          <a:prstGeom prst="rect">
            <a:avLst/>
          </a:prstGeom>
        </p:spPr>
      </p:pic>
    </p:spTree>
    <p:extLst>
      <p:ext uri="{BB962C8B-B14F-4D97-AF65-F5344CB8AC3E}">
        <p14:creationId xmlns:p14="http://schemas.microsoft.com/office/powerpoint/2010/main" val="878631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Toolkit</a:t>
            </a:r>
            <a:endParaRPr lang="zh-CN" altLang="en-US" dirty="0"/>
          </a:p>
        </p:txBody>
      </p:sp>
      <p:pic>
        <p:nvPicPr>
          <p:cNvPr id="7" name="图片 6"/>
          <p:cNvPicPr>
            <a:picLocks noChangeAspect="1"/>
          </p:cNvPicPr>
          <p:nvPr/>
        </p:nvPicPr>
        <p:blipFill>
          <a:blip r:embed="rId2"/>
          <a:stretch>
            <a:fillRect/>
          </a:stretch>
        </p:blipFill>
        <p:spPr>
          <a:xfrm>
            <a:off x="2651263" y="695883"/>
            <a:ext cx="5864087" cy="1277415"/>
          </a:xfrm>
          <a:prstGeom prst="rect">
            <a:avLst/>
          </a:prstGeom>
        </p:spPr>
      </p:pic>
      <p:pic>
        <p:nvPicPr>
          <p:cNvPr id="8" name="图片 7"/>
          <p:cNvPicPr>
            <a:picLocks noChangeAspect="1"/>
          </p:cNvPicPr>
          <p:nvPr/>
        </p:nvPicPr>
        <p:blipFill>
          <a:blip r:embed="rId3"/>
          <a:stretch>
            <a:fillRect/>
          </a:stretch>
        </p:blipFill>
        <p:spPr>
          <a:xfrm>
            <a:off x="1815961" y="2289906"/>
            <a:ext cx="5737363" cy="2373908"/>
          </a:xfrm>
          <a:prstGeom prst="rect">
            <a:avLst/>
          </a:prstGeom>
        </p:spPr>
      </p:pic>
      <p:pic>
        <p:nvPicPr>
          <p:cNvPr id="9" name="图片 8"/>
          <p:cNvPicPr>
            <a:picLocks noChangeAspect="1"/>
          </p:cNvPicPr>
          <p:nvPr/>
        </p:nvPicPr>
        <p:blipFill>
          <a:blip r:embed="rId4"/>
          <a:stretch>
            <a:fillRect/>
          </a:stretch>
        </p:blipFill>
        <p:spPr>
          <a:xfrm>
            <a:off x="1605423" y="4980423"/>
            <a:ext cx="6584422" cy="1599618"/>
          </a:xfrm>
          <a:prstGeom prst="rect">
            <a:avLst/>
          </a:prstGeom>
        </p:spPr>
      </p:pic>
    </p:spTree>
    <p:extLst>
      <p:ext uri="{BB962C8B-B14F-4D97-AF65-F5344CB8AC3E}">
        <p14:creationId xmlns:p14="http://schemas.microsoft.com/office/powerpoint/2010/main" val="28855590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神经网络声码器</a:t>
            </a:r>
            <a:endParaRPr lang="zh-CN" altLang="en-US" dirty="0"/>
          </a:p>
        </p:txBody>
      </p:sp>
      <p:sp>
        <p:nvSpPr>
          <p:cNvPr id="3" name="内容占位符 2"/>
          <p:cNvSpPr>
            <a:spLocks noGrp="1"/>
          </p:cNvSpPr>
          <p:nvPr>
            <p:ph idx="1"/>
          </p:nvPr>
        </p:nvSpPr>
        <p:spPr>
          <a:xfrm>
            <a:off x="628650" y="1510748"/>
            <a:ext cx="7886700" cy="4672841"/>
          </a:xfrm>
        </p:spPr>
        <p:txBody>
          <a:bodyPr/>
          <a:lstStyle/>
          <a:p>
            <a:pPr>
              <a:lnSpc>
                <a:spcPct val="110000"/>
              </a:lnSpc>
            </a:pPr>
            <a:r>
              <a:rPr lang="zh-CN" altLang="en-US" dirty="0" smtClean="0">
                <a:solidFill>
                  <a:schemeClr val="accent5"/>
                </a:solidFill>
              </a:rPr>
              <a:t>在合成质量和模型复杂度之间取得更好的平衡</a:t>
            </a:r>
            <a:endParaRPr lang="en-US" altLang="zh-CN" dirty="0" smtClean="0">
              <a:solidFill>
                <a:schemeClr val="accent5"/>
              </a:solidFill>
            </a:endParaRPr>
          </a:p>
          <a:p>
            <a:pPr lvl="1">
              <a:lnSpc>
                <a:spcPct val="110000"/>
              </a:lnSpc>
            </a:pPr>
            <a:r>
              <a:rPr lang="zh-CN" altLang="en-US" dirty="0" smtClean="0">
                <a:solidFill>
                  <a:schemeClr val="accent5"/>
                </a:solidFill>
              </a:rPr>
              <a:t>对</a:t>
            </a:r>
            <a:r>
              <a:rPr lang="en-US" altLang="zh-CN" dirty="0" err="1" smtClean="0">
                <a:solidFill>
                  <a:schemeClr val="accent5"/>
                </a:solidFill>
              </a:rPr>
              <a:t>LPCNet</a:t>
            </a:r>
            <a:r>
              <a:rPr lang="zh-CN" altLang="en-US" dirty="0" smtClean="0">
                <a:solidFill>
                  <a:schemeClr val="accent5"/>
                </a:solidFill>
              </a:rPr>
              <a:t>的改进：连续输出，多点生成</a:t>
            </a:r>
            <a:endParaRPr lang="en-US" altLang="zh-CN" dirty="0" smtClean="0">
              <a:solidFill>
                <a:schemeClr val="accent5"/>
              </a:solidFill>
            </a:endParaRPr>
          </a:p>
          <a:p>
            <a:pPr lvl="1">
              <a:lnSpc>
                <a:spcPct val="110000"/>
              </a:lnSpc>
            </a:pPr>
            <a:endParaRPr lang="en-US" altLang="zh-CN" dirty="0">
              <a:solidFill>
                <a:schemeClr val="accent5"/>
              </a:solidFill>
            </a:endParaRPr>
          </a:p>
          <a:p>
            <a:pPr lvl="1">
              <a:lnSpc>
                <a:spcPct val="110000"/>
              </a:lnSpc>
            </a:pPr>
            <a:endParaRPr lang="en-US" altLang="zh-CN" dirty="0" smtClean="0">
              <a:solidFill>
                <a:schemeClr val="accent5"/>
              </a:solidFill>
            </a:endParaRPr>
          </a:p>
          <a:p>
            <a:pPr lvl="1">
              <a:lnSpc>
                <a:spcPct val="110000"/>
              </a:lnSpc>
            </a:pPr>
            <a:endParaRPr lang="en-US" altLang="zh-CN" dirty="0">
              <a:solidFill>
                <a:schemeClr val="accent5"/>
              </a:solidFill>
            </a:endParaRPr>
          </a:p>
          <a:p>
            <a:pPr lvl="1">
              <a:lnSpc>
                <a:spcPct val="110000"/>
              </a:lnSpc>
            </a:pPr>
            <a:endParaRPr lang="en-US" altLang="zh-CN" dirty="0" smtClean="0">
              <a:solidFill>
                <a:schemeClr val="accent5"/>
              </a:solidFill>
            </a:endParaRPr>
          </a:p>
          <a:p>
            <a:pPr lvl="1">
              <a:lnSpc>
                <a:spcPct val="110000"/>
              </a:lnSpc>
            </a:pPr>
            <a:endParaRPr lang="en-US" altLang="zh-CN" dirty="0">
              <a:solidFill>
                <a:schemeClr val="accent5"/>
              </a:solidFill>
            </a:endParaRPr>
          </a:p>
          <a:p>
            <a:pPr lvl="1">
              <a:lnSpc>
                <a:spcPct val="110000"/>
              </a:lnSpc>
            </a:pPr>
            <a:r>
              <a:rPr lang="en-US" altLang="zh-CN" dirty="0" err="1" smtClean="0">
                <a:solidFill>
                  <a:schemeClr val="accent5"/>
                </a:solidFill>
              </a:rPr>
              <a:t>WaveNet</a:t>
            </a:r>
            <a:r>
              <a:rPr lang="zh-CN" altLang="en-US" dirty="0" smtClean="0">
                <a:solidFill>
                  <a:schemeClr val="accent5"/>
                </a:solidFill>
              </a:rPr>
              <a:t>效率提升：优化结构，多点生成</a:t>
            </a:r>
            <a:endParaRPr lang="en-US" altLang="zh-CN" dirty="0">
              <a:solidFill>
                <a:schemeClr val="accent5"/>
              </a:solidFill>
            </a:endParaRPr>
          </a:p>
          <a:p>
            <a:pPr>
              <a:lnSpc>
                <a:spcPct val="110000"/>
              </a:lnSpc>
            </a:pPr>
            <a:endParaRPr lang="en-US" altLang="zh-CN" dirty="0" smtClean="0"/>
          </a:p>
          <a:p>
            <a:pPr>
              <a:lnSpc>
                <a:spcPct val="110000"/>
              </a:lnSpc>
            </a:pPr>
            <a:endParaRPr lang="en-US" altLang="zh-CN" dirty="0" smtClean="0"/>
          </a:p>
        </p:txBody>
      </p:sp>
      <p:pic>
        <p:nvPicPr>
          <p:cNvPr id="6" name="图片 5"/>
          <p:cNvPicPr>
            <a:picLocks noChangeAspect="1"/>
          </p:cNvPicPr>
          <p:nvPr/>
        </p:nvPicPr>
        <p:blipFill>
          <a:blip r:embed="rId2"/>
          <a:stretch>
            <a:fillRect/>
          </a:stretch>
        </p:blipFill>
        <p:spPr>
          <a:xfrm>
            <a:off x="2093017" y="2503793"/>
            <a:ext cx="4388645" cy="965263"/>
          </a:xfrm>
          <a:prstGeom prst="rect">
            <a:avLst/>
          </a:prstGeom>
        </p:spPr>
      </p:pic>
      <p:pic>
        <p:nvPicPr>
          <p:cNvPr id="7" name="图片 6"/>
          <p:cNvPicPr>
            <a:picLocks noChangeAspect="1"/>
          </p:cNvPicPr>
          <p:nvPr/>
        </p:nvPicPr>
        <p:blipFill>
          <a:blip r:embed="rId3"/>
          <a:stretch>
            <a:fillRect/>
          </a:stretch>
        </p:blipFill>
        <p:spPr>
          <a:xfrm>
            <a:off x="1885382" y="3621732"/>
            <a:ext cx="4803913" cy="1207260"/>
          </a:xfrm>
          <a:prstGeom prst="rect">
            <a:avLst/>
          </a:prstGeom>
        </p:spPr>
      </p:pic>
      <p:pic>
        <p:nvPicPr>
          <p:cNvPr id="8" name="图片 7"/>
          <p:cNvPicPr>
            <a:picLocks noChangeAspect="1"/>
          </p:cNvPicPr>
          <p:nvPr/>
        </p:nvPicPr>
        <p:blipFill>
          <a:blip r:embed="rId4"/>
          <a:stretch>
            <a:fillRect/>
          </a:stretch>
        </p:blipFill>
        <p:spPr>
          <a:xfrm>
            <a:off x="1726095" y="5400099"/>
            <a:ext cx="5691809" cy="1331156"/>
          </a:xfrm>
          <a:prstGeom prst="rect">
            <a:avLst/>
          </a:prstGeom>
        </p:spPr>
      </p:pic>
    </p:spTree>
    <p:extLst>
      <p:ext uri="{BB962C8B-B14F-4D97-AF65-F5344CB8AC3E}">
        <p14:creationId xmlns:p14="http://schemas.microsoft.com/office/powerpoint/2010/main" val="65222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神经网络声码器</a:t>
            </a:r>
            <a:endParaRPr lang="zh-CN" altLang="en-US" dirty="0"/>
          </a:p>
        </p:txBody>
      </p:sp>
      <p:sp>
        <p:nvSpPr>
          <p:cNvPr id="3" name="内容占位符 2"/>
          <p:cNvSpPr>
            <a:spLocks noGrp="1"/>
          </p:cNvSpPr>
          <p:nvPr>
            <p:ph idx="1"/>
          </p:nvPr>
        </p:nvSpPr>
        <p:spPr>
          <a:xfrm>
            <a:off x="628650" y="1504122"/>
            <a:ext cx="7886700" cy="4672841"/>
          </a:xfrm>
        </p:spPr>
        <p:txBody>
          <a:bodyPr/>
          <a:lstStyle/>
          <a:p>
            <a:pPr>
              <a:lnSpc>
                <a:spcPct val="110000"/>
              </a:lnSpc>
            </a:pPr>
            <a:r>
              <a:rPr lang="zh-CN" altLang="en-US" dirty="0" smtClean="0">
                <a:solidFill>
                  <a:schemeClr val="accent5"/>
                </a:solidFill>
              </a:rPr>
              <a:t>在合成质量和模型复杂度之间取得更好的平衡</a:t>
            </a:r>
            <a:endParaRPr lang="en-US" altLang="zh-CN" dirty="0" smtClean="0">
              <a:solidFill>
                <a:schemeClr val="accent5"/>
              </a:solidFill>
            </a:endParaRPr>
          </a:p>
          <a:p>
            <a:pPr lvl="1">
              <a:lnSpc>
                <a:spcPct val="110000"/>
              </a:lnSpc>
            </a:pPr>
            <a:r>
              <a:rPr lang="zh-CN" altLang="en-US" dirty="0" smtClean="0">
                <a:solidFill>
                  <a:schemeClr val="accent5"/>
                </a:solidFill>
              </a:rPr>
              <a:t>非自回归的模型结构</a:t>
            </a:r>
            <a:endParaRPr lang="en-US" altLang="zh-CN" dirty="0" smtClean="0">
              <a:solidFill>
                <a:schemeClr val="accent5"/>
              </a:solidFill>
            </a:endParaRPr>
          </a:p>
          <a:p>
            <a:pPr lvl="1">
              <a:lnSpc>
                <a:spcPct val="110000"/>
              </a:lnSpc>
            </a:pPr>
            <a:endParaRPr lang="en-US" altLang="zh-CN" dirty="0">
              <a:solidFill>
                <a:schemeClr val="accent5"/>
              </a:solidFill>
            </a:endParaRPr>
          </a:p>
          <a:p>
            <a:pPr lvl="1">
              <a:lnSpc>
                <a:spcPct val="110000"/>
              </a:lnSpc>
            </a:pPr>
            <a:endParaRPr lang="en-US" altLang="zh-CN" dirty="0" smtClean="0">
              <a:solidFill>
                <a:schemeClr val="accent5"/>
              </a:solidFill>
            </a:endParaRPr>
          </a:p>
          <a:p>
            <a:pPr lvl="1">
              <a:lnSpc>
                <a:spcPct val="110000"/>
              </a:lnSpc>
            </a:pPr>
            <a:endParaRPr lang="en-US" altLang="zh-CN" dirty="0">
              <a:solidFill>
                <a:schemeClr val="accent5"/>
              </a:solidFill>
            </a:endParaRPr>
          </a:p>
          <a:p>
            <a:pPr lvl="1">
              <a:lnSpc>
                <a:spcPct val="110000"/>
              </a:lnSpc>
            </a:pPr>
            <a:endParaRPr lang="en-US" altLang="zh-CN" dirty="0" smtClean="0">
              <a:solidFill>
                <a:schemeClr val="accent5"/>
              </a:solidFill>
            </a:endParaRPr>
          </a:p>
          <a:p>
            <a:pPr lvl="1">
              <a:lnSpc>
                <a:spcPct val="110000"/>
              </a:lnSpc>
            </a:pPr>
            <a:endParaRPr lang="en-US" altLang="zh-CN" dirty="0">
              <a:solidFill>
                <a:schemeClr val="accent5"/>
              </a:solidFill>
            </a:endParaRPr>
          </a:p>
          <a:p>
            <a:pPr>
              <a:lnSpc>
                <a:spcPct val="110000"/>
              </a:lnSpc>
            </a:pPr>
            <a:endParaRPr lang="en-US" altLang="zh-CN" dirty="0" smtClean="0"/>
          </a:p>
          <a:p>
            <a:pPr>
              <a:lnSpc>
                <a:spcPct val="110000"/>
              </a:lnSpc>
            </a:pPr>
            <a:endParaRPr lang="en-US" altLang="zh-CN" dirty="0" smtClean="0"/>
          </a:p>
        </p:txBody>
      </p:sp>
      <p:pic>
        <p:nvPicPr>
          <p:cNvPr id="4" name="图片 3"/>
          <p:cNvPicPr>
            <a:picLocks noChangeAspect="1"/>
          </p:cNvPicPr>
          <p:nvPr/>
        </p:nvPicPr>
        <p:blipFill>
          <a:blip r:embed="rId2"/>
          <a:stretch>
            <a:fillRect/>
          </a:stretch>
        </p:blipFill>
        <p:spPr>
          <a:xfrm>
            <a:off x="117616" y="2848013"/>
            <a:ext cx="4998936" cy="927862"/>
          </a:xfrm>
          <a:prstGeom prst="rect">
            <a:avLst/>
          </a:prstGeom>
        </p:spPr>
      </p:pic>
      <p:pic>
        <p:nvPicPr>
          <p:cNvPr id="5" name="图片 4"/>
          <p:cNvPicPr>
            <a:picLocks noChangeAspect="1"/>
          </p:cNvPicPr>
          <p:nvPr/>
        </p:nvPicPr>
        <p:blipFill>
          <a:blip r:embed="rId3"/>
          <a:stretch>
            <a:fillRect/>
          </a:stretch>
        </p:blipFill>
        <p:spPr>
          <a:xfrm>
            <a:off x="243278" y="5423240"/>
            <a:ext cx="4827106" cy="1027460"/>
          </a:xfrm>
          <a:prstGeom prst="rect">
            <a:avLst/>
          </a:prstGeom>
        </p:spPr>
      </p:pic>
      <p:pic>
        <p:nvPicPr>
          <p:cNvPr id="6" name="图片 5"/>
          <p:cNvPicPr>
            <a:picLocks noChangeAspect="1"/>
          </p:cNvPicPr>
          <p:nvPr/>
        </p:nvPicPr>
        <p:blipFill>
          <a:blip r:embed="rId4"/>
          <a:stretch>
            <a:fillRect/>
          </a:stretch>
        </p:blipFill>
        <p:spPr>
          <a:xfrm>
            <a:off x="5070384" y="2020957"/>
            <a:ext cx="4051660" cy="2885448"/>
          </a:xfrm>
          <a:prstGeom prst="rect">
            <a:avLst/>
          </a:prstGeom>
        </p:spPr>
      </p:pic>
      <p:pic>
        <p:nvPicPr>
          <p:cNvPr id="7" name="图片 6"/>
          <p:cNvPicPr>
            <a:picLocks noChangeAspect="1"/>
          </p:cNvPicPr>
          <p:nvPr/>
        </p:nvPicPr>
        <p:blipFill>
          <a:blip r:embed="rId5"/>
          <a:stretch>
            <a:fillRect/>
          </a:stretch>
        </p:blipFill>
        <p:spPr>
          <a:xfrm>
            <a:off x="6125067" y="5010678"/>
            <a:ext cx="2210549" cy="1847322"/>
          </a:xfrm>
          <a:prstGeom prst="rect">
            <a:avLst/>
          </a:prstGeom>
        </p:spPr>
      </p:pic>
    </p:spTree>
    <p:extLst>
      <p:ext uri="{BB962C8B-B14F-4D97-AF65-F5344CB8AC3E}">
        <p14:creationId xmlns:p14="http://schemas.microsoft.com/office/powerpoint/2010/main" val="2712072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歌唱合成</a:t>
            </a:r>
            <a:endParaRPr lang="zh-CN" altLang="en-US" dirty="0"/>
          </a:p>
        </p:txBody>
      </p:sp>
      <p:sp>
        <p:nvSpPr>
          <p:cNvPr id="3" name="内容占位符 2"/>
          <p:cNvSpPr>
            <a:spLocks noGrp="1"/>
          </p:cNvSpPr>
          <p:nvPr>
            <p:ph idx="1"/>
          </p:nvPr>
        </p:nvSpPr>
        <p:spPr>
          <a:xfrm>
            <a:off x="628650" y="1504122"/>
            <a:ext cx="7886700" cy="4672841"/>
          </a:xfrm>
        </p:spPr>
        <p:txBody>
          <a:bodyPr/>
          <a:lstStyle/>
          <a:p>
            <a:pPr>
              <a:lnSpc>
                <a:spcPct val="110000"/>
              </a:lnSpc>
            </a:pPr>
            <a:r>
              <a:rPr lang="zh-CN" altLang="en-US" dirty="0" smtClean="0">
                <a:solidFill>
                  <a:schemeClr val="accent5"/>
                </a:solidFill>
              </a:rPr>
              <a:t>如何在声学模型中考虑时长的约束</a:t>
            </a:r>
            <a:endParaRPr lang="en-US" altLang="zh-CN" dirty="0" smtClean="0">
              <a:solidFill>
                <a:schemeClr val="accent5"/>
              </a:solidFill>
            </a:endParaRPr>
          </a:p>
          <a:p>
            <a:pPr lvl="1">
              <a:lnSpc>
                <a:spcPct val="110000"/>
              </a:lnSpc>
            </a:pPr>
            <a:endParaRPr lang="en-US" altLang="zh-CN" dirty="0">
              <a:solidFill>
                <a:schemeClr val="accent5"/>
              </a:solidFill>
            </a:endParaRPr>
          </a:p>
          <a:p>
            <a:pPr lvl="1">
              <a:lnSpc>
                <a:spcPct val="110000"/>
              </a:lnSpc>
            </a:pPr>
            <a:endParaRPr lang="en-US" altLang="zh-CN" dirty="0" smtClean="0">
              <a:solidFill>
                <a:schemeClr val="accent5"/>
              </a:solidFill>
            </a:endParaRPr>
          </a:p>
          <a:p>
            <a:pPr lvl="1">
              <a:lnSpc>
                <a:spcPct val="110000"/>
              </a:lnSpc>
            </a:pPr>
            <a:endParaRPr lang="en-US" altLang="zh-CN" dirty="0">
              <a:solidFill>
                <a:schemeClr val="accent5"/>
              </a:solidFill>
            </a:endParaRPr>
          </a:p>
          <a:p>
            <a:pPr lvl="1">
              <a:lnSpc>
                <a:spcPct val="110000"/>
              </a:lnSpc>
            </a:pPr>
            <a:endParaRPr lang="en-US" altLang="zh-CN" dirty="0" smtClean="0">
              <a:solidFill>
                <a:schemeClr val="accent5"/>
              </a:solidFill>
            </a:endParaRPr>
          </a:p>
          <a:p>
            <a:pPr lvl="1">
              <a:lnSpc>
                <a:spcPct val="110000"/>
              </a:lnSpc>
            </a:pPr>
            <a:endParaRPr lang="en-US" altLang="zh-CN" dirty="0">
              <a:solidFill>
                <a:schemeClr val="accent5"/>
              </a:solidFill>
            </a:endParaRPr>
          </a:p>
          <a:p>
            <a:pPr>
              <a:lnSpc>
                <a:spcPct val="110000"/>
              </a:lnSpc>
            </a:pPr>
            <a:endParaRPr lang="en-US" altLang="zh-CN" dirty="0" smtClean="0"/>
          </a:p>
          <a:p>
            <a:pPr>
              <a:lnSpc>
                <a:spcPct val="110000"/>
              </a:lnSpc>
            </a:pPr>
            <a:endParaRPr lang="en-US" altLang="zh-CN" dirty="0" smtClean="0"/>
          </a:p>
        </p:txBody>
      </p:sp>
      <p:pic>
        <p:nvPicPr>
          <p:cNvPr id="6" name="图片 5"/>
          <p:cNvPicPr>
            <a:picLocks noChangeAspect="1"/>
          </p:cNvPicPr>
          <p:nvPr/>
        </p:nvPicPr>
        <p:blipFill>
          <a:blip r:embed="rId2"/>
          <a:stretch>
            <a:fillRect/>
          </a:stretch>
        </p:blipFill>
        <p:spPr>
          <a:xfrm>
            <a:off x="0" y="2602605"/>
            <a:ext cx="5723258" cy="1117543"/>
          </a:xfrm>
          <a:prstGeom prst="rect">
            <a:avLst/>
          </a:prstGeom>
        </p:spPr>
      </p:pic>
      <p:pic>
        <p:nvPicPr>
          <p:cNvPr id="7" name="图片 6"/>
          <p:cNvPicPr>
            <a:picLocks noChangeAspect="1"/>
          </p:cNvPicPr>
          <p:nvPr/>
        </p:nvPicPr>
        <p:blipFill>
          <a:blip r:embed="rId3"/>
          <a:stretch>
            <a:fillRect/>
          </a:stretch>
        </p:blipFill>
        <p:spPr>
          <a:xfrm>
            <a:off x="17943" y="5030667"/>
            <a:ext cx="5808020" cy="1050874"/>
          </a:xfrm>
          <a:prstGeom prst="rect">
            <a:avLst/>
          </a:prstGeom>
        </p:spPr>
      </p:pic>
      <p:pic>
        <p:nvPicPr>
          <p:cNvPr id="4" name="图片 3"/>
          <p:cNvPicPr>
            <a:picLocks noChangeAspect="1"/>
          </p:cNvPicPr>
          <p:nvPr/>
        </p:nvPicPr>
        <p:blipFill>
          <a:blip r:embed="rId4"/>
          <a:stretch>
            <a:fillRect/>
          </a:stretch>
        </p:blipFill>
        <p:spPr>
          <a:xfrm>
            <a:off x="5928667" y="2107095"/>
            <a:ext cx="3009924" cy="4219765"/>
          </a:xfrm>
          <a:prstGeom prst="rect">
            <a:avLst/>
          </a:prstGeom>
        </p:spPr>
      </p:pic>
      <p:sp>
        <p:nvSpPr>
          <p:cNvPr id="8" name="右箭头 7"/>
          <p:cNvSpPr/>
          <p:nvPr/>
        </p:nvSpPr>
        <p:spPr>
          <a:xfrm>
            <a:off x="5515515" y="3070629"/>
            <a:ext cx="241200" cy="18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57581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sp>
        <p:nvSpPr>
          <p:cNvPr id="3" name="内容占位符 2"/>
          <p:cNvSpPr>
            <a:spLocks noGrp="1"/>
          </p:cNvSpPr>
          <p:nvPr>
            <p:ph idx="1"/>
          </p:nvPr>
        </p:nvSpPr>
        <p:spPr/>
        <p:txBody>
          <a:bodyPr/>
          <a:lstStyle/>
          <a:p>
            <a:r>
              <a:rPr lang="zh-CN" altLang="en-US" dirty="0" smtClean="0"/>
              <a:t>语音合成（</a:t>
            </a:r>
            <a:r>
              <a:rPr lang="en-US" altLang="zh-CN" dirty="0" smtClean="0"/>
              <a:t>Speech Synthesis</a:t>
            </a:r>
            <a:r>
              <a:rPr lang="zh-CN" altLang="en-US" dirty="0" smtClean="0"/>
              <a:t>）</a:t>
            </a:r>
            <a:endParaRPr lang="en-US" altLang="zh-CN" dirty="0" smtClean="0"/>
          </a:p>
          <a:p>
            <a:endParaRPr lang="en-US" altLang="zh-CN" dirty="0"/>
          </a:p>
          <a:p>
            <a:r>
              <a:rPr lang="zh-CN" altLang="en-US" dirty="0" smtClean="0">
                <a:solidFill>
                  <a:schemeClr val="bg1">
                    <a:lumMod val="75000"/>
                  </a:schemeClr>
                </a:solidFill>
              </a:rPr>
              <a:t>语音转换（</a:t>
            </a:r>
            <a:r>
              <a:rPr lang="en-US" altLang="zh-CN" dirty="0" smtClean="0">
                <a:solidFill>
                  <a:schemeClr val="bg1">
                    <a:lumMod val="75000"/>
                  </a:schemeClr>
                </a:solidFill>
              </a:rPr>
              <a:t>Voice Conversion</a:t>
            </a:r>
            <a:r>
              <a:rPr lang="zh-CN" altLang="en-US" dirty="0" smtClean="0">
                <a:solidFill>
                  <a:schemeClr val="bg1">
                    <a:lumMod val="75000"/>
                  </a:schemeClr>
                </a:solidFill>
              </a:rPr>
              <a:t>）</a:t>
            </a:r>
            <a:endParaRPr lang="zh-CN" altLang="en-US" dirty="0">
              <a:solidFill>
                <a:schemeClr val="bg1">
                  <a:lumMod val="75000"/>
                </a:schemeClr>
              </a:solidFill>
            </a:endParaRPr>
          </a:p>
        </p:txBody>
      </p:sp>
    </p:spTree>
    <p:extLst>
      <p:ext uri="{BB962C8B-B14F-4D97-AF65-F5344CB8AC3E}">
        <p14:creationId xmlns:p14="http://schemas.microsoft.com/office/powerpoint/2010/main" val="3382599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歌唱合成</a:t>
            </a:r>
            <a:endParaRPr lang="zh-CN" altLang="en-US" dirty="0"/>
          </a:p>
        </p:txBody>
      </p:sp>
      <p:sp>
        <p:nvSpPr>
          <p:cNvPr id="3" name="内容占位符 2"/>
          <p:cNvSpPr>
            <a:spLocks noGrp="1"/>
          </p:cNvSpPr>
          <p:nvPr>
            <p:ph idx="1"/>
          </p:nvPr>
        </p:nvSpPr>
        <p:spPr>
          <a:xfrm>
            <a:off x="628650" y="1504122"/>
            <a:ext cx="7886700" cy="4672841"/>
          </a:xfrm>
        </p:spPr>
        <p:txBody>
          <a:bodyPr/>
          <a:lstStyle/>
          <a:p>
            <a:pPr>
              <a:lnSpc>
                <a:spcPct val="110000"/>
              </a:lnSpc>
            </a:pPr>
            <a:r>
              <a:rPr lang="zh-CN" altLang="en-US" dirty="0">
                <a:solidFill>
                  <a:schemeClr val="accent5"/>
                </a:solidFill>
              </a:rPr>
              <a:t>长时相关性的建模：网络结构；基频参数化</a:t>
            </a:r>
            <a:endParaRPr lang="en-US" altLang="zh-CN" dirty="0">
              <a:solidFill>
                <a:schemeClr val="accent5"/>
              </a:solidFill>
            </a:endParaRPr>
          </a:p>
          <a:p>
            <a:pPr>
              <a:lnSpc>
                <a:spcPct val="110000"/>
              </a:lnSpc>
            </a:pPr>
            <a:endParaRPr lang="en-US" altLang="zh-CN" dirty="0" smtClean="0">
              <a:solidFill>
                <a:schemeClr val="accent5"/>
              </a:solidFill>
            </a:endParaRPr>
          </a:p>
          <a:p>
            <a:pPr>
              <a:lnSpc>
                <a:spcPct val="110000"/>
              </a:lnSpc>
            </a:pPr>
            <a:endParaRPr lang="en-US" altLang="zh-CN" dirty="0">
              <a:solidFill>
                <a:schemeClr val="accent5"/>
              </a:solidFill>
            </a:endParaRPr>
          </a:p>
          <a:p>
            <a:pPr>
              <a:lnSpc>
                <a:spcPct val="110000"/>
              </a:lnSpc>
            </a:pPr>
            <a:endParaRPr lang="en-US" altLang="zh-CN" dirty="0" smtClean="0">
              <a:solidFill>
                <a:schemeClr val="accent5"/>
              </a:solidFill>
            </a:endParaRPr>
          </a:p>
          <a:p>
            <a:pPr>
              <a:lnSpc>
                <a:spcPct val="110000"/>
              </a:lnSpc>
            </a:pPr>
            <a:r>
              <a:rPr lang="zh-CN" altLang="en-US" dirty="0" smtClean="0">
                <a:solidFill>
                  <a:schemeClr val="accent5"/>
                </a:solidFill>
              </a:rPr>
              <a:t>分离音色与歌唱风格</a:t>
            </a:r>
            <a:endParaRPr lang="en-US" altLang="zh-CN" dirty="0" smtClean="0">
              <a:solidFill>
                <a:schemeClr val="accent5"/>
              </a:solidFill>
            </a:endParaRPr>
          </a:p>
          <a:p>
            <a:pPr>
              <a:lnSpc>
                <a:spcPct val="110000"/>
              </a:lnSpc>
            </a:pPr>
            <a:endParaRPr lang="en-US" altLang="zh-CN" dirty="0">
              <a:solidFill>
                <a:schemeClr val="accent5"/>
              </a:solidFill>
            </a:endParaRPr>
          </a:p>
          <a:p>
            <a:pPr>
              <a:lnSpc>
                <a:spcPct val="110000"/>
              </a:lnSpc>
            </a:pPr>
            <a:endParaRPr lang="en-US" altLang="zh-CN" dirty="0" smtClean="0">
              <a:solidFill>
                <a:schemeClr val="accent5"/>
              </a:solidFill>
            </a:endParaRPr>
          </a:p>
          <a:p>
            <a:pPr lvl="1">
              <a:lnSpc>
                <a:spcPct val="110000"/>
              </a:lnSpc>
            </a:pPr>
            <a:endParaRPr lang="en-US" altLang="zh-CN" dirty="0">
              <a:solidFill>
                <a:schemeClr val="accent5"/>
              </a:solidFill>
            </a:endParaRPr>
          </a:p>
          <a:p>
            <a:pPr lvl="1">
              <a:lnSpc>
                <a:spcPct val="110000"/>
              </a:lnSpc>
            </a:pPr>
            <a:endParaRPr lang="en-US" altLang="zh-CN" dirty="0" smtClean="0">
              <a:solidFill>
                <a:schemeClr val="accent5"/>
              </a:solidFill>
            </a:endParaRPr>
          </a:p>
          <a:p>
            <a:pPr lvl="1">
              <a:lnSpc>
                <a:spcPct val="110000"/>
              </a:lnSpc>
            </a:pPr>
            <a:endParaRPr lang="en-US" altLang="zh-CN" dirty="0">
              <a:solidFill>
                <a:schemeClr val="accent5"/>
              </a:solidFill>
            </a:endParaRPr>
          </a:p>
          <a:p>
            <a:pPr lvl="1">
              <a:lnSpc>
                <a:spcPct val="110000"/>
              </a:lnSpc>
            </a:pPr>
            <a:endParaRPr lang="en-US" altLang="zh-CN" dirty="0" smtClean="0">
              <a:solidFill>
                <a:schemeClr val="accent5"/>
              </a:solidFill>
            </a:endParaRPr>
          </a:p>
          <a:p>
            <a:pPr lvl="1">
              <a:lnSpc>
                <a:spcPct val="110000"/>
              </a:lnSpc>
            </a:pPr>
            <a:endParaRPr lang="en-US" altLang="zh-CN" dirty="0">
              <a:solidFill>
                <a:schemeClr val="accent5"/>
              </a:solidFill>
            </a:endParaRPr>
          </a:p>
          <a:p>
            <a:pPr>
              <a:lnSpc>
                <a:spcPct val="110000"/>
              </a:lnSpc>
            </a:pPr>
            <a:endParaRPr lang="en-US" altLang="zh-CN" dirty="0" smtClean="0"/>
          </a:p>
          <a:p>
            <a:pPr>
              <a:lnSpc>
                <a:spcPct val="110000"/>
              </a:lnSpc>
            </a:pPr>
            <a:endParaRPr lang="en-US" altLang="zh-CN" dirty="0" smtClean="0"/>
          </a:p>
        </p:txBody>
      </p:sp>
      <p:pic>
        <p:nvPicPr>
          <p:cNvPr id="4" name="图片 3"/>
          <p:cNvPicPr>
            <a:picLocks noChangeAspect="1"/>
          </p:cNvPicPr>
          <p:nvPr/>
        </p:nvPicPr>
        <p:blipFill>
          <a:blip r:embed="rId2"/>
          <a:stretch>
            <a:fillRect/>
          </a:stretch>
        </p:blipFill>
        <p:spPr>
          <a:xfrm>
            <a:off x="4380537" y="3827952"/>
            <a:ext cx="4517804" cy="838591"/>
          </a:xfrm>
          <a:prstGeom prst="rect">
            <a:avLst/>
          </a:prstGeom>
        </p:spPr>
      </p:pic>
      <p:pic>
        <p:nvPicPr>
          <p:cNvPr id="5" name="图片 4"/>
          <p:cNvPicPr>
            <a:picLocks noChangeAspect="1"/>
          </p:cNvPicPr>
          <p:nvPr/>
        </p:nvPicPr>
        <p:blipFill>
          <a:blip r:embed="rId3"/>
          <a:stretch>
            <a:fillRect/>
          </a:stretch>
        </p:blipFill>
        <p:spPr>
          <a:xfrm>
            <a:off x="72979" y="2094108"/>
            <a:ext cx="4546201" cy="1104287"/>
          </a:xfrm>
          <a:prstGeom prst="rect">
            <a:avLst/>
          </a:prstGeom>
        </p:spPr>
      </p:pic>
      <p:pic>
        <p:nvPicPr>
          <p:cNvPr id="8" name="图片 7"/>
          <p:cNvPicPr>
            <a:picLocks noChangeAspect="1"/>
          </p:cNvPicPr>
          <p:nvPr/>
        </p:nvPicPr>
        <p:blipFill>
          <a:blip r:embed="rId4"/>
          <a:stretch>
            <a:fillRect/>
          </a:stretch>
        </p:blipFill>
        <p:spPr>
          <a:xfrm>
            <a:off x="4467738" y="2156594"/>
            <a:ext cx="4481486" cy="920987"/>
          </a:xfrm>
          <a:prstGeom prst="rect">
            <a:avLst/>
          </a:prstGeom>
        </p:spPr>
      </p:pic>
      <p:pic>
        <p:nvPicPr>
          <p:cNvPr id="6" name="图片 5"/>
          <p:cNvPicPr>
            <a:picLocks noChangeAspect="1"/>
          </p:cNvPicPr>
          <p:nvPr/>
        </p:nvPicPr>
        <p:blipFill>
          <a:blip r:embed="rId5"/>
          <a:stretch>
            <a:fillRect/>
          </a:stretch>
        </p:blipFill>
        <p:spPr>
          <a:xfrm>
            <a:off x="1285907" y="4933154"/>
            <a:ext cx="6363663" cy="1873366"/>
          </a:xfrm>
          <a:prstGeom prst="rect">
            <a:avLst/>
          </a:prstGeom>
        </p:spPr>
      </p:pic>
    </p:spTree>
    <p:extLst>
      <p:ext uri="{BB962C8B-B14F-4D97-AF65-F5344CB8AC3E}">
        <p14:creationId xmlns:p14="http://schemas.microsoft.com/office/powerpoint/2010/main" val="374204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前端文本分析</a:t>
            </a:r>
            <a:endParaRPr lang="zh-CN" altLang="en-US" dirty="0"/>
          </a:p>
        </p:txBody>
      </p:sp>
      <p:sp>
        <p:nvSpPr>
          <p:cNvPr id="3" name="内容占位符 2"/>
          <p:cNvSpPr>
            <a:spLocks noGrp="1"/>
          </p:cNvSpPr>
          <p:nvPr>
            <p:ph idx="1"/>
          </p:nvPr>
        </p:nvSpPr>
        <p:spPr>
          <a:xfrm>
            <a:off x="628649" y="1345096"/>
            <a:ext cx="8131037" cy="4831867"/>
          </a:xfrm>
        </p:spPr>
        <p:txBody>
          <a:bodyPr>
            <a:normAutofit/>
          </a:bodyPr>
          <a:lstStyle/>
          <a:p>
            <a:pPr>
              <a:lnSpc>
                <a:spcPct val="110000"/>
              </a:lnSpc>
            </a:pPr>
            <a:r>
              <a:rPr lang="zh-CN" altLang="en-US" dirty="0">
                <a:solidFill>
                  <a:schemeClr val="accent5"/>
                </a:solidFill>
              </a:rPr>
              <a:t>借鉴</a:t>
            </a:r>
            <a:r>
              <a:rPr lang="en-US" altLang="zh-CN" dirty="0">
                <a:solidFill>
                  <a:schemeClr val="accent5"/>
                </a:solidFill>
              </a:rPr>
              <a:t>NLP</a:t>
            </a:r>
            <a:r>
              <a:rPr lang="zh-CN" altLang="en-US" dirty="0">
                <a:solidFill>
                  <a:schemeClr val="accent5"/>
                </a:solidFill>
              </a:rPr>
              <a:t>中的</a:t>
            </a:r>
            <a:r>
              <a:rPr lang="en-US" altLang="zh-CN" dirty="0">
                <a:solidFill>
                  <a:schemeClr val="accent5"/>
                </a:solidFill>
              </a:rPr>
              <a:t>Seq2Seq</a:t>
            </a:r>
            <a:r>
              <a:rPr lang="zh-CN" altLang="en-US" dirty="0">
                <a:solidFill>
                  <a:schemeClr val="accent5"/>
                </a:solidFill>
              </a:rPr>
              <a:t>建模</a:t>
            </a:r>
            <a:r>
              <a:rPr lang="zh-CN" altLang="en-US" dirty="0" smtClean="0">
                <a:solidFill>
                  <a:schemeClr val="accent5"/>
                </a:solidFill>
              </a:rPr>
              <a:t>方法</a:t>
            </a:r>
            <a:endParaRPr lang="en-US" altLang="zh-CN" dirty="0" smtClean="0">
              <a:solidFill>
                <a:schemeClr val="accent5"/>
              </a:solidFill>
            </a:endParaRPr>
          </a:p>
          <a:p>
            <a:pPr lvl="1">
              <a:lnSpc>
                <a:spcPct val="110000"/>
              </a:lnSpc>
            </a:pPr>
            <a:r>
              <a:rPr lang="zh-CN" altLang="en-US" dirty="0" smtClean="0">
                <a:solidFill>
                  <a:schemeClr val="accent5"/>
                </a:solidFill>
              </a:rPr>
              <a:t>在</a:t>
            </a:r>
            <a:r>
              <a:rPr lang="zh-CN" altLang="en-US" dirty="0">
                <a:solidFill>
                  <a:schemeClr val="accent5"/>
                </a:solidFill>
              </a:rPr>
              <a:t>规则模块中融入</a:t>
            </a:r>
            <a:r>
              <a:rPr lang="zh-CN" altLang="en-US" dirty="0" smtClean="0">
                <a:solidFill>
                  <a:schemeClr val="accent5"/>
                </a:solidFill>
              </a:rPr>
              <a:t>统计模型；</a:t>
            </a:r>
            <a:r>
              <a:rPr lang="en-US" altLang="zh-CN" dirty="0" smtClean="0">
                <a:solidFill>
                  <a:schemeClr val="accent5"/>
                </a:solidFill>
              </a:rPr>
              <a:t>Pipeline -&gt; unified model</a:t>
            </a:r>
            <a:endParaRPr lang="zh-CN" altLang="en-US" dirty="0">
              <a:solidFill>
                <a:schemeClr val="accent5"/>
              </a:solidFill>
            </a:endParaRPr>
          </a:p>
        </p:txBody>
      </p:sp>
      <p:pic>
        <p:nvPicPr>
          <p:cNvPr id="4" name="图片 3"/>
          <p:cNvPicPr>
            <a:picLocks noChangeAspect="1"/>
          </p:cNvPicPr>
          <p:nvPr/>
        </p:nvPicPr>
        <p:blipFill>
          <a:blip r:embed="rId2"/>
          <a:stretch>
            <a:fillRect/>
          </a:stretch>
        </p:blipFill>
        <p:spPr>
          <a:xfrm>
            <a:off x="236152" y="2639810"/>
            <a:ext cx="4799463" cy="1080672"/>
          </a:xfrm>
          <a:prstGeom prst="rect">
            <a:avLst/>
          </a:prstGeom>
        </p:spPr>
      </p:pic>
      <p:pic>
        <p:nvPicPr>
          <p:cNvPr id="5" name="图片 4"/>
          <p:cNvPicPr>
            <a:picLocks noChangeAspect="1"/>
          </p:cNvPicPr>
          <p:nvPr/>
        </p:nvPicPr>
        <p:blipFill>
          <a:blip r:embed="rId3"/>
          <a:stretch>
            <a:fillRect/>
          </a:stretch>
        </p:blipFill>
        <p:spPr>
          <a:xfrm>
            <a:off x="97758" y="4404261"/>
            <a:ext cx="5209754" cy="900877"/>
          </a:xfrm>
          <a:prstGeom prst="rect">
            <a:avLst/>
          </a:prstGeom>
        </p:spPr>
      </p:pic>
      <p:pic>
        <p:nvPicPr>
          <p:cNvPr id="6" name="图片 5"/>
          <p:cNvPicPr>
            <a:picLocks noChangeAspect="1"/>
          </p:cNvPicPr>
          <p:nvPr/>
        </p:nvPicPr>
        <p:blipFill>
          <a:blip r:embed="rId4"/>
          <a:stretch>
            <a:fillRect/>
          </a:stretch>
        </p:blipFill>
        <p:spPr>
          <a:xfrm>
            <a:off x="860028" y="5765981"/>
            <a:ext cx="3283253" cy="847640"/>
          </a:xfrm>
          <a:prstGeom prst="rect">
            <a:avLst/>
          </a:prstGeom>
        </p:spPr>
      </p:pic>
      <p:pic>
        <p:nvPicPr>
          <p:cNvPr id="7" name="图片 6"/>
          <p:cNvPicPr>
            <a:picLocks noChangeAspect="1"/>
          </p:cNvPicPr>
          <p:nvPr/>
        </p:nvPicPr>
        <p:blipFill>
          <a:blip r:embed="rId5"/>
          <a:stretch>
            <a:fillRect/>
          </a:stretch>
        </p:blipFill>
        <p:spPr>
          <a:xfrm>
            <a:off x="5461903" y="2745720"/>
            <a:ext cx="3724071" cy="3225752"/>
          </a:xfrm>
          <a:prstGeom prst="rect">
            <a:avLst/>
          </a:prstGeom>
        </p:spPr>
      </p:pic>
      <p:sp>
        <p:nvSpPr>
          <p:cNvPr id="8" name="右箭头 7"/>
          <p:cNvSpPr/>
          <p:nvPr/>
        </p:nvSpPr>
        <p:spPr>
          <a:xfrm>
            <a:off x="5186912" y="3275345"/>
            <a:ext cx="241200" cy="18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641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其他论文</a:t>
            </a:r>
            <a:endParaRPr lang="zh-CN" altLang="en-US" dirty="0"/>
          </a:p>
        </p:txBody>
      </p:sp>
      <p:sp>
        <p:nvSpPr>
          <p:cNvPr id="3" name="内容占位符 2"/>
          <p:cNvSpPr>
            <a:spLocks noGrp="1"/>
          </p:cNvSpPr>
          <p:nvPr>
            <p:ph idx="1"/>
          </p:nvPr>
        </p:nvSpPr>
        <p:spPr>
          <a:xfrm>
            <a:off x="628649" y="1345096"/>
            <a:ext cx="8131037" cy="4831867"/>
          </a:xfrm>
        </p:spPr>
        <p:txBody>
          <a:bodyPr>
            <a:normAutofit/>
          </a:bodyPr>
          <a:lstStyle/>
          <a:p>
            <a:pPr>
              <a:lnSpc>
                <a:spcPct val="110000"/>
              </a:lnSpc>
            </a:pPr>
            <a:r>
              <a:rPr lang="zh-CN" altLang="en-US" dirty="0" smtClean="0">
                <a:solidFill>
                  <a:schemeClr val="accent5"/>
                </a:solidFill>
              </a:rPr>
              <a:t>单元挑选：利用</a:t>
            </a:r>
            <a:r>
              <a:rPr lang="en-US" altLang="zh-CN" dirty="0" smtClean="0">
                <a:solidFill>
                  <a:schemeClr val="accent5"/>
                </a:solidFill>
              </a:rPr>
              <a:t>Tacotron2</a:t>
            </a:r>
            <a:r>
              <a:rPr lang="zh-CN" altLang="en-US" dirty="0" smtClean="0">
                <a:solidFill>
                  <a:schemeClr val="accent5"/>
                </a:solidFill>
              </a:rPr>
              <a:t>模型得到</a:t>
            </a:r>
            <a:r>
              <a:rPr lang="en-US" altLang="zh-CN" dirty="0" smtClean="0">
                <a:solidFill>
                  <a:schemeClr val="accent5"/>
                </a:solidFill>
              </a:rPr>
              <a:t>Unit Vectors</a:t>
            </a:r>
          </a:p>
          <a:p>
            <a:pPr>
              <a:lnSpc>
                <a:spcPct val="110000"/>
              </a:lnSpc>
            </a:pPr>
            <a:endParaRPr lang="en-US" altLang="zh-CN" dirty="0">
              <a:solidFill>
                <a:schemeClr val="accent5"/>
              </a:solidFill>
            </a:endParaRPr>
          </a:p>
          <a:p>
            <a:pPr>
              <a:lnSpc>
                <a:spcPct val="110000"/>
              </a:lnSpc>
            </a:pPr>
            <a:endParaRPr lang="en-US" altLang="zh-CN" dirty="0" smtClean="0">
              <a:solidFill>
                <a:schemeClr val="accent5"/>
              </a:solidFill>
            </a:endParaRPr>
          </a:p>
          <a:p>
            <a:pPr>
              <a:lnSpc>
                <a:spcPct val="110000"/>
              </a:lnSpc>
            </a:pPr>
            <a:r>
              <a:rPr lang="en-US" altLang="zh-CN" dirty="0" smtClean="0">
                <a:solidFill>
                  <a:schemeClr val="accent5"/>
                </a:solidFill>
              </a:rPr>
              <a:t>Talking face</a:t>
            </a:r>
            <a:r>
              <a:rPr lang="zh-CN" altLang="en-US" dirty="0" smtClean="0">
                <a:solidFill>
                  <a:schemeClr val="accent5"/>
                </a:solidFill>
              </a:rPr>
              <a:t>中缺失部分的补充</a:t>
            </a:r>
            <a:endParaRPr lang="en-US" altLang="zh-CN" dirty="0" smtClean="0">
              <a:solidFill>
                <a:schemeClr val="accent5"/>
              </a:solidFill>
            </a:endParaRPr>
          </a:p>
          <a:p>
            <a:pPr>
              <a:lnSpc>
                <a:spcPct val="110000"/>
              </a:lnSpc>
            </a:pPr>
            <a:endParaRPr lang="en-US" altLang="zh-CN" dirty="0">
              <a:solidFill>
                <a:schemeClr val="accent5"/>
              </a:solidFill>
            </a:endParaRPr>
          </a:p>
          <a:p>
            <a:pPr>
              <a:lnSpc>
                <a:spcPct val="110000"/>
              </a:lnSpc>
            </a:pPr>
            <a:endParaRPr lang="en-US" altLang="zh-CN" dirty="0" smtClean="0">
              <a:solidFill>
                <a:schemeClr val="accent5"/>
              </a:solidFill>
            </a:endParaRPr>
          </a:p>
          <a:p>
            <a:pPr>
              <a:lnSpc>
                <a:spcPct val="110000"/>
              </a:lnSpc>
            </a:pPr>
            <a:r>
              <a:rPr lang="zh-CN" altLang="en-US" dirty="0" smtClean="0">
                <a:solidFill>
                  <a:schemeClr val="accent5"/>
                </a:solidFill>
              </a:rPr>
              <a:t>将</a:t>
            </a:r>
            <a:r>
              <a:rPr lang="en-US" altLang="zh-CN" dirty="0" err="1" smtClean="0">
                <a:solidFill>
                  <a:schemeClr val="accent5"/>
                </a:solidFill>
              </a:rPr>
              <a:t>WaveNet</a:t>
            </a:r>
            <a:r>
              <a:rPr lang="en-US" altLang="zh-CN" dirty="0" smtClean="0">
                <a:solidFill>
                  <a:schemeClr val="accent5"/>
                </a:solidFill>
              </a:rPr>
              <a:t>/</a:t>
            </a:r>
            <a:r>
              <a:rPr lang="en-US" altLang="zh-CN" dirty="0" err="1" smtClean="0">
                <a:solidFill>
                  <a:schemeClr val="accent5"/>
                </a:solidFill>
              </a:rPr>
              <a:t>WaveGlow</a:t>
            </a:r>
            <a:r>
              <a:rPr lang="en-US" altLang="zh-CN" dirty="0" smtClean="0">
                <a:solidFill>
                  <a:schemeClr val="accent5"/>
                </a:solidFill>
              </a:rPr>
              <a:t>/NSF</a:t>
            </a:r>
            <a:r>
              <a:rPr lang="zh-CN" altLang="en-US" dirty="0" smtClean="0">
                <a:solidFill>
                  <a:schemeClr val="accent5"/>
                </a:solidFill>
              </a:rPr>
              <a:t>用于乐器</a:t>
            </a:r>
            <a:r>
              <a:rPr lang="zh-CN" altLang="en-US" dirty="0">
                <a:solidFill>
                  <a:schemeClr val="accent5"/>
                </a:solidFill>
              </a:rPr>
              <a:t>声音生成</a:t>
            </a:r>
            <a:endParaRPr lang="en-US" altLang="zh-CN" dirty="0">
              <a:solidFill>
                <a:schemeClr val="accent5"/>
              </a:solidFill>
            </a:endParaRPr>
          </a:p>
          <a:p>
            <a:pPr>
              <a:lnSpc>
                <a:spcPct val="110000"/>
              </a:lnSpc>
            </a:pPr>
            <a:endParaRPr lang="en-US" altLang="zh-CN" dirty="0" smtClean="0">
              <a:solidFill>
                <a:schemeClr val="accent5"/>
              </a:solidFill>
            </a:endParaRPr>
          </a:p>
          <a:p>
            <a:pPr>
              <a:lnSpc>
                <a:spcPct val="110000"/>
              </a:lnSpc>
            </a:pPr>
            <a:endParaRPr lang="en-US" altLang="zh-CN" dirty="0">
              <a:solidFill>
                <a:schemeClr val="accent5"/>
              </a:solidFill>
            </a:endParaRPr>
          </a:p>
          <a:p>
            <a:pPr>
              <a:lnSpc>
                <a:spcPct val="110000"/>
              </a:lnSpc>
            </a:pPr>
            <a:endParaRPr lang="en-US" altLang="zh-CN" dirty="0" smtClean="0">
              <a:solidFill>
                <a:schemeClr val="accent5"/>
              </a:solidFill>
            </a:endParaRPr>
          </a:p>
          <a:p>
            <a:pPr>
              <a:lnSpc>
                <a:spcPct val="110000"/>
              </a:lnSpc>
            </a:pPr>
            <a:endParaRPr lang="en-US" altLang="zh-CN" dirty="0" smtClean="0">
              <a:solidFill>
                <a:schemeClr val="accent5"/>
              </a:solidFill>
            </a:endParaRPr>
          </a:p>
        </p:txBody>
      </p:sp>
      <p:pic>
        <p:nvPicPr>
          <p:cNvPr id="7" name="图片 6"/>
          <p:cNvPicPr>
            <a:picLocks noChangeAspect="1"/>
          </p:cNvPicPr>
          <p:nvPr/>
        </p:nvPicPr>
        <p:blipFill>
          <a:blip r:embed="rId2"/>
          <a:stretch>
            <a:fillRect/>
          </a:stretch>
        </p:blipFill>
        <p:spPr>
          <a:xfrm>
            <a:off x="1782418" y="1908373"/>
            <a:ext cx="5155095" cy="1024605"/>
          </a:xfrm>
          <a:prstGeom prst="rect">
            <a:avLst/>
          </a:prstGeom>
        </p:spPr>
      </p:pic>
      <p:pic>
        <p:nvPicPr>
          <p:cNvPr id="8" name="图片 7"/>
          <p:cNvPicPr>
            <a:picLocks noChangeAspect="1"/>
          </p:cNvPicPr>
          <p:nvPr/>
        </p:nvPicPr>
        <p:blipFill>
          <a:blip r:embed="rId3"/>
          <a:stretch>
            <a:fillRect/>
          </a:stretch>
        </p:blipFill>
        <p:spPr>
          <a:xfrm>
            <a:off x="1470991" y="3700673"/>
            <a:ext cx="5645427" cy="1115125"/>
          </a:xfrm>
          <a:prstGeom prst="rect">
            <a:avLst/>
          </a:prstGeom>
        </p:spPr>
      </p:pic>
      <p:pic>
        <p:nvPicPr>
          <p:cNvPr id="9" name="图片 8"/>
          <p:cNvPicPr>
            <a:picLocks noChangeAspect="1"/>
          </p:cNvPicPr>
          <p:nvPr/>
        </p:nvPicPr>
        <p:blipFill>
          <a:blip r:embed="rId4"/>
          <a:stretch>
            <a:fillRect/>
          </a:stretch>
        </p:blipFill>
        <p:spPr>
          <a:xfrm>
            <a:off x="1669774" y="5583493"/>
            <a:ext cx="5625548" cy="1160077"/>
          </a:xfrm>
          <a:prstGeom prst="rect">
            <a:avLst/>
          </a:prstGeom>
        </p:spPr>
      </p:pic>
    </p:spTree>
    <p:extLst>
      <p:ext uri="{BB962C8B-B14F-4D97-AF65-F5344CB8AC3E}">
        <p14:creationId xmlns:p14="http://schemas.microsoft.com/office/powerpoint/2010/main" val="152836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a:xfrm>
            <a:off x="628650" y="1550503"/>
            <a:ext cx="7886700" cy="4626459"/>
          </a:xfrm>
        </p:spPr>
        <p:txBody>
          <a:bodyPr/>
          <a:lstStyle/>
          <a:p>
            <a:pPr>
              <a:lnSpc>
                <a:spcPct val="110000"/>
              </a:lnSpc>
            </a:pPr>
            <a:r>
              <a:rPr lang="zh-CN" altLang="en-US" dirty="0" smtClean="0"/>
              <a:t>深度学习仍是语音合成当前研究的主流方法，贯穿前端文本分析、声学建模、声码器等模块</a:t>
            </a:r>
            <a:endParaRPr lang="en-US" altLang="zh-CN" dirty="0" smtClean="0"/>
          </a:p>
          <a:p>
            <a:pPr>
              <a:lnSpc>
                <a:spcPct val="110000"/>
              </a:lnSpc>
            </a:pPr>
            <a:r>
              <a:rPr lang="zh-CN" altLang="en-US" dirty="0" smtClean="0"/>
              <a:t>声学建模是当前研究的热点，尤其是</a:t>
            </a:r>
            <a:r>
              <a:rPr lang="en-US" altLang="zh-CN" dirty="0" smtClean="0"/>
              <a:t>Seq2Seq</a:t>
            </a:r>
            <a:r>
              <a:rPr lang="zh-CN" altLang="en-US" dirty="0" smtClean="0"/>
              <a:t>建模方法，一方面其实际应用仍面临稳定性、韵律表现力等问题，另一方面模型的统一性和灵活性也利于其他拓展技术的研究，研究点也逐渐贴近细分的实际问题</a:t>
            </a:r>
            <a:endParaRPr lang="en-US" altLang="zh-CN" dirty="0" smtClean="0"/>
          </a:p>
          <a:p>
            <a:pPr>
              <a:lnSpc>
                <a:spcPct val="110000"/>
              </a:lnSpc>
            </a:pPr>
            <a:r>
              <a:rPr lang="zh-CN" altLang="en-US" dirty="0" smtClean="0"/>
              <a:t>神经网络声码器的论文相对偏少，研究重点是如何在质量与复杂度之间进行平衡</a:t>
            </a:r>
            <a:endParaRPr lang="zh-CN" altLang="en-US" dirty="0"/>
          </a:p>
        </p:txBody>
      </p:sp>
    </p:spTree>
    <p:extLst>
      <p:ext uri="{BB962C8B-B14F-4D97-AF65-F5344CB8AC3E}">
        <p14:creationId xmlns:p14="http://schemas.microsoft.com/office/powerpoint/2010/main" val="311283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sp>
        <p:nvSpPr>
          <p:cNvPr id="3" name="内容占位符 2"/>
          <p:cNvSpPr>
            <a:spLocks noGrp="1"/>
          </p:cNvSpPr>
          <p:nvPr>
            <p:ph idx="1"/>
          </p:nvPr>
        </p:nvSpPr>
        <p:spPr/>
        <p:txBody>
          <a:bodyPr/>
          <a:lstStyle/>
          <a:p>
            <a:r>
              <a:rPr lang="zh-CN" altLang="en-US" dirty="0">
                <a:solidFill>
                  <a:schemeClr val="bg1">
                    <a:lumMod val="75000"/>
                  </a:schemeClr>
                </a:solidFill>
              </a:rPr>
              <a:t>语音合成（</a:t>
            </a:r>
            <a:r>
              <a:rPr lang="en-US" altLang="zh-CN" dirty="0">
                <a:solidFill>
                  <a:schemeClr val="bg1">
                    <a:lumMod val="75000"/>
                  </a:schemeClr>
                </a:solidFill>
              </a:rPr>
              <a:t>Speech Synthesis</a:t>
            </a:r>
            <a:r>
              <a:rPr lang="zh-CN" altLang="en-US" dirty="0">
                <a:solidFill>
                  <a:schemeClr val="bg1">
                    <a:lumMod val="75000"/>
                  </a:schemeClr>
                </a:solidFill>
              </a:rPr>
              <a:t>）</a:t>
            </a:r>
            <a:endParaRPr lang="en-US" altLang="zh-CN" dirty="0">
              <a:solidFill>
                <a:schemeClr val="bg1">
                  <a:lumMod val="75000"/>
                </a:schemeClr>
              </a:solidFill>
            </a:endParaRPr>
          </a:p>
          <a:p>
            <a:endParaRPr lang="en-US" altLang="zh-CN" dirty="0"/>
          </a:p>
          <a:p>
            <a:r>
              <a:rPr lang="zh-CN" altLang="en-US" dirty="0" smtClean="0"/>
              <a:t>语音转换（</a:t>
            </a:r>
            <a:r>
              <a:rPr lang="en-US" altLang="zh-CN" dirty="0" smtClean="0"/>
              <a:t>Voice Conversion</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24</a:t>
            </a:fld>
            <a:endParaRPr lang="zh-CN" altLang="en-US"/>
          </a:p>
        </p:txBody>
      </p:sp>
    </p:spTree>
    <p:extLst>
      <p:ext uri="{BB962C8B-B14F-4D97-AF65-F5344CB8AC3E}">
        <p14:creationId xmlns:p14="http://schemas.microsoft.com/office/powerpoint/2010/main" val="1650664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3C53A65-B6E5-C547-A2FD-4FC26B956192}"/>
              </a:ext>
            </a:extLst>
          </p:cNvPr>
          <p:cNvSpPr>
            <a:spLocks noGrp="1"/>
          </p:cNvSpPr>
          <p:nvPr>
            <p:ph type="title"/>
          </p:nvPr>
        </p:nvSpPr>
        <p:spPr/>
        <p:txBody>
          <a:bodyPr/>
          <a:lstStyle/>
          <a:p>
            <a:r>
              <a:rPr kumimoji="1" lang="en-US" altLang="zh-CN" dirty="0"/>
              <a:t>Related Sessions</a:t>
            </a:r>
            <a:endParaRPr kumimoji="1" lang="zh-CN" altLang="en-US" dirty="0"/>
          </a:p>
        </p:txBody>
      </p:sp>
      <p:sp>
        <p:nvSpPr>
          <p:cNvPr id="3" name="内容占位符 2">
            <a:extLst>
              <a:ext uri="{FF2B5EF4-FFF2-40B4-BE49-F238E27FC236}">
                <a16:creationId xmlns="" xmlns:a16="http://schemas.microsoft.com/office/drawing/2014/main" id="{2519DF49-32B4-7E4D-B527-C4C5307B179D}"/>
              </a:ext>
            </a:extLst>
          </p:cNvPr>
          <p:cNvSpPr>
            <a:spLocks noGrp="1"/>
          </p:cNvSpPr>
          <p:nvPr>
            <p:ph idx="1"/>
          </p:nvPr>
        </p:nvSpPr>
        <p:spPr/>
        <p:txBody>
          <a:bodyPr>
            <a:normAutofit/>
          </a:bodyPr>
          <a:lstStyle/>
          <a:p>
            <a:r>
              <a:rPr lang="en" altLang="zh-CN" sz="2000" dirty="0">
                <a:hlinkClick r:id="rId3"/>
              </a:rPr>
              <a:t>Speech Synthesis and Voice Conversion </a:t>
            </a:r>
            <a:r>
              <a:rPr lang="en" altLang="zh-CN" sz="2000" dirty="0" smtClean="0">
                <a:hlinkClick r:id="rId3"/>
              </a:rPr>
              <a:t>I</a:t>
            </a:r>
            <a:r>
              <a:rPr lang="en" altLang="zh-CN" sz="2000" dirty="0"/>
              <a:t> </a:t>
            </a:r>
            <a:r>
              <a:rPr lang="en" altLang="zh-CN" sz="2000" dirty="0" smtClean="0"/>
              <a:t>              0</a:t>
            </a:r>
            <a:endParaRPr lang="en" altLang="zh-CN" sz="2000" dirty="0">
              <a:hlinkClick r:id=""/>
            </a:endParaRPr>
          </a:p>
          <a:p>
            <a:r>
              <a:rPr lang="en" altLang="zh-CN" sz="2000" dirty="0">
                <a:hlinkClick r:id=""/>
              </a:rPr>
              <a:t>Speech Synthesis and Voice Conversion </a:t>
            </a:r>
            <a:r>
              <a:rPr lang="en" altLang="zh-CN" sz="2000" dirty="0" smtClean="0">
                <a:hlinkClick r:id=""/>
              </a:rPr>
              <a:t>II</a:t>
            </a:r>
            <a:r>
              <a:rPr lang="en" altLang="zh-CN" sz="2000" dirty="0"/>
              <a:t> </a:t>
            </a:r>
            <a:r>
              <a:rPr lang="en" altLang="zh-CN" sz="2000" dirty="0" smtClean="0"/>
              <a:t>             3 </a:t>
            </a:r>
            <a:r>
              <a:rPr lang="en" altLang="zh-CN" sz="2000" dirty="0"/>
              <a:t>lectures </a:t>
            </a:r>
          </a:p>
          <a:p>
            <a:r>
              <a:rPr lang="en" altLang="zh-CN" sz="2000" dirty="0">
                <a:hlinkClick r:id="rId4"/>
              </a:rPr>
              <a:t>Voice </a:t>
            </a:r>
            <a:r>
              <a:rPr lang="en" altLang="zh-CN" sz="2000" dirty="0" smtClean="0">
                <a:hlinkClick r:id="rId4"/>
              </a:rPr>
              <a:t>Conversion</a:t>
            </a:r>
            <a:r>
              <a:rPr lang="en" altLang="zh-CN" sz="2000" dirty="0" smtClean="0"/>
              <a:t>                                                      12 </a:t>
            </a:r>
            <a:r>
              <a:rPr lang="en-US" altLang="zh-CN" sz="2000" dirty="0"/>
              <a:t>posters</a:t>
            </a:r>
            <a:endParaRPr lang="en" altLang="zh-CN" sz="2000" dirty="0"/>
          </a:p>
          <a:p>
            <a:r>
              <a:rPr lang="en" altLang="zh-CN" sz="2000" dirty="0" smtClean="0">
                <a:hlinkClick r:id="rId5"/>
              </a:rPr>
              <a:t>Machine </a:t>
            </a:r>
            <a:r>
              <a:rPr lang="en" altLang="zh-CN" sz="2000" dirty="0">
                <a:hlinkClick r:id="rId5"/>
              </a:rPr>
              <a:t>Learning Applications </a:t>
            </a:r>
            <a:r>
              <a:rPr lang="en" altLang="zh-CN" sz="2000" dirty="0" smtClean="0">
                <a:hlinkClick r:id="rId5"/>
              </a:rPr>
              <a:t>III</a:t>
            </a:r>
            <a:r>
              <a:rPr lang="en" altLang="zh-CN" sz="2000" dirty="0"/>
              <a:t> </a:t>
            </a:r>
            <a:r>
              <a:rPr lang="en" altLang="zh-CN" sz="2000" dirty="0" smtClean="0"/>
              <a:t>                          1</a:t>
            </a:r>
            <a:r>
              <a:rPr lang="zh-CN" altLang="en-US" sz="2000" dirty="0" smtClean="0"/>
              <a:t> </a:t>
            </a:r>
            <a:r>
              <a:rPr lang="en-US" altLang="zh-CN" sz="2000" dirty="0"/>
              <a:t>lecture (singing)</a:t>
            </a:r>
            <a:endParaRPr kumimoji="1" lang="zh-CN" altLang="en-US" sz="2000" dirty="0"/>
          </a:p>
        </p:txBody>
      </p:sp>
      <p:sp>
        <p:nvSpPr>
          <p:cNvPr id="5" name="灯片编号占位符 4">
            <a:extLst>
              <a:ext uri="{FF2B5EF4-FFF2-40B4-BE49-F238E27FC236}">
                <a16:creationId xmlns="" xmlns:a16="http://schemas.microsoft.com/office/drawing/2014/main" id="{DD3F9152-1D26-154F-9C6F-593DB6DD2A5C}"/>
              </a:ext>
            </a:extLst>
          </p:cNvPr>
          <p:cNvSpPr>
            <a:spLocks noGrp="1"/>
          </p:cNvSpPr>
          <p:nvPr>
            <p:ph type="sldNum" sz="quarter" idx="12"/>
          </p:nvPr>
        </p:nvSpPr>
        <p:spPr/>
        <p:txBody>
          <a:bodyPr/>
          <a:lstStyle/>
          <a:p>
            <a:fld id="{F92F145E-F3A5-CD47-A933-A7B3A6E1826D}" type="slidenum">
              <a:rPr kumimoji="1" lang="zh-CN" altLang="en-US" smtClean="0"/>
              <a:t>25</a:t>
            </a:fld>
            <a:endParaRPr kumimoji="1" lang="zh-CN" altLang="en-US"/>
          </a:p>
        </p:txBody>
      </p:sp>
    </p:spTree>
    <p:extLst>
      <p:ext uri="{BB962C8B-B14F-4D97-AF65-F5344CB8AC3E}">
        <p14:creationId xmlns:p14="http://schemas.microsoft.com/office/powerpoint/2010/main" val="2161705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656633-3D4D-4B5E-A65F-46DD38D861DA}"/>
              </a:ext>
            </a:extLst>
          </p:cNvPr>
          <p:cNvSpPr>
            <a:spLocks noGrp="1"/>
          </p:cNvSpPr>
          <p:nvPr>
            <p:ph type="title"/>
          </p:nvPr>
        </p:nvSpPr>
        <p:spPr/>
        <p:txBody>
          <a:bodyPr/>
          <a:lstStyle/>
          <a:p>
            <a:r>
              <a:rPr lang="en-US" altLang="zh-CN" dirty="0" smtClean="0"/>
              <a:t>VC is Attracting More Attention</a:t>
            </a:r>
            <a:endParaRPr lang="zh-CN" altLang="en-US" dirty="0"/>
          </a:p>
        </p:txBody>
      </p:sp>
      <p:sp>
        <p:nvSpPr>
          <p:cNvPr id="10" name="TextBox 9">
            <a:extLst>
              <a:ext uri="{FF2B5EF4-FFF2-40B4-BE49-F238E27FC236}">
                <a16:creationId xmlns:a16="http://schemas.microsoft.com/office/drawing/2014/main" xmlns="" id="{E3DCDC63-558E-44E0-8FA8-75E784A664BB}"/>
              </a:ext>
            </a:extLst>
          </p:cNvPr>
          <p:cNvSpPr txBox="1"/>
          <p:nvPr/>
        </p:nvSpPr>
        <p:spPr>
          <a:xfrm>
            <a:off x="2033679" y="5622402"/>
            <a:ext cx="6119735" cy="300082"/>
          </a:xfrm>
          <a:prstGeom prst="rect">
            <a:avLst/>
          </a:prstGeom>
          <a:noFill/>
        </p:spPr>
        <p:txBody>
          <a:bodyPr wrap="square" rtlCol="0">
            <a:spAutoFit/>
          </a:bodyPr>
          <a:lstStyle/>
          <a:p>
            <a:r>
              <a:rPr lang="en-US" altLang="zh-CN" sz="1350" dirty="0"/>
              <a:t>[*] </a:t>
            </a:r>
            <a:r>
              <a:rPr lang="en-US" altLang="zh-CN" sz="1350" dirty="0" smtClean="0"/>
              <a:t>By simply searching </a:t>
            </a:r>
            <a:r>
              <a:rPr lang="en-US" altLang="zh-CN" sz="1350" dirty="0"/>
              <a:t>‘voice conversion’ and </a:t>
            </a:r>
            <a:r>
              <a:rPr lang="en-US" altLang="zh-CN" sz="1350" dirty="0" smtClean="0"/>
              <a:t>counting </a:t>
            </a:r>
            <a:r>
              <a:rPr lang="en-US" altLang="zh-CN" sz="1350" dirty="0"/>
              <a:t>the number of records</a:t>
            </a:r>
            <a:endParaRPr lang="zh-CN" altLang="en-US" sz="135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26</a:t>
            </a:fld>
            <a:endParaRPr lang="zh-CN" altLang="en-US"/>
          </a:p>
        </p:txBody>
      </p:sp>
      <p:graphicFrame>
        <p:nvGraphicFramePr>
          <p:cNvPr id="12" name="图表 11"/>
          <p:cNvGraphicFramePr/>
          <p:nvPr>
            <p:extLst/>
          </p:nvPr>
        </p:nvGraphicFramePr>
        <p:xfrm>
          <a:off x="1910080" y="1850813"/>
          <a:ext cx="5371253" cy="35407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744201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656633-3D4D-4B5E-A65F-46DD38D861DA}"/>
              </a:ext>
            </a:extLst>
          </p:cNvPr>
          <p:cNvSpPr>
            <a:spLocks noGrp="1"/>
          </p:cNvSpPr>
          <p:nvPr>
            <p:ph type="title"/>
          </p:nvPr>
        </p:nvSpPr>
        <p:spPr/>
        <p:txBody>
          <a:bodyPr/>
          <a:lstStyle/>
          <a:p>
            <a:r>
              <a:rPr lang="en-US" altLang="zh-CN" dirty="0" smtClean="0"/>
              <a:t>VC Topics in ICASSP 2020</a:t>
            </a:r>
            <a:endParaRPr lang="zh-CN" altLang="en-US" dirty="0"/>
          </a:p>
        </p:txBody>
      </p:sp>
      <p:sp>
        <p:nvSpPr>
          <p:cNvPr id="3" name="Content Placeholder 2">
            <a:extLst>
              <a:ext uri="{FF2B5EF4-FFF2-40B4-BE49-F238E27FC236}">
                <a16:creationId xmlns="" xmlns:a16="http://schemas.microsoft.com/office/drawing/2014/main" id="{27501B18-8EB1-4A37-93D2-63EB882A0F8F}"/>
              </a:ext>
            </a:extLst>
          </p:cNvPr>
          <p:cNvSpPr>
            <a:spLocks noGrp="1"/>
          </p:cNvSpPr>
          <p:nvPr>
            <p:ph idx="1"/>
          </p:nvPr>
        </p:nvSpPr>
        <p:spPr>
          <a:xfrm>
            <a:off x="628650" y="1530772"/>
            <a:ext cx="7886700" cy="5190704"/>
          </a:xfrm>
        </p:spPr>
        <p:txBody>
          <a:bodyPr>
            <a:normAutofit fontScale="92500" lnSpcReduction="20000"/>
          </a:bodyPr>
          <a:lstStyle/>
          <a:p>
            <a:r>
              <a:rPr lang="en-US" altLang="zh-CN" dirty="0"/>
              <a:t>VC in more application scenarios</a:t>
            </a:r>
          </a:p>
          <a:p>
            <a:pPr lvl="1"/>
            <a:r>
              <a:rPr lang="en-US" altLang="zh-CN" dirty="0"/>
              <a:t>Sing voice conversion</a:t>
            </a:r>
          </a:p>
          <a:p>
            <a:pPr lvl="1"/>
            <a:r>
              <a:rPr lang="en-US" altLang="zh-CN" dirty="0"/>
              <a:t>Accent conversion</a:t>
            </a:r>
          </a:p>
          <a:p>
            <a:pPr lvl="1"/>
            <a:r>
              <a:rPr lang="en-US" altLang="zh-CN" dirty="0"/>
              <a:t>Emotional voice </a:t>
            </a:r>
            <a:r>
              <a:rPr lang="en-US" altLang="zh-CN" dirty="0" smtClean="0"/>
              <a:t>conversion</a:t>
            </a:r>
          </a:p>
          <a:p>
            <a:pPr lvl="1"/>
            <a:r>
              <a:rPr lang="en-US" altLang="zh-CN" dirty="0" err="1" smtClean="0"/>
              <a:t>Dysarthric</a:t>
            </a:r>
            <a:r>
              <a:rPr lang="en-US" altLang="zh-CN" dirty="0" smtClean="0"/>
              <a:t> speech reconstruction</a:t>
            </a:r>
            <a:endParaRPr lang="en-US" altLang="zh-CN" dirty="0"/>
          </a:p>
          <a:p>
            <a:pPr>
              <a:spcBef>
                <a:spcPts val="1200"/>
              </a:spcBef>
            </a:pPr>
            <a:r>
              <a:rPr lang="en-US" altLang="zh-CN" dirty="0"/>
              <a:t>VC with limited data</a:t>
            </a:r>
          </a:p>
          <a:p>
            <a:pPr lvl="1"/>
            <a:r>
              <a:rPr lang="en-US" altLang="zh-CN" dirty="0" smtClean="0"/>
              <a:t>One-shot </a:t>
            </a:r>
            <a:r>
              <a:rPr lang="en-US" altLang="zh-CN" dirty="0"/>
              <a:t>voice conversion</a:t>
            </a:r>
          </a:p>
          <a:p>
            <a:pPr lvl="1"/>
            <a:r>
              <a:rPr lang="en-US" altLang="zh-CN" dirty="0"/>
              <a:t>Adaptation methods</a:t>
            </a:r>
          </a:p>
          <a:p>
            <a:pPr>
              <a:spcBef>
                <a:spcPts val="1200"/>
              </a:spcBef>
            </a:pPr>
            <a:r>
              <a:rPr lang="en-US" altLang="zh-CN" dirty="0"/>
              <a:t>VC with </a:t>
            </a:r>
            <a:r>
              <a:rPr lang="en-US" altLang="zh-CN" dirty="0" smtClean="0"/>
              <a:t>different models</a:t>
            </a:r>
            <a:endParaRPr lang="en-US" altLang="zh-CN" dirty="0"/>
          </a:p>
          <a:p>
            <a:pPr lvl="1"/>
            <a:r>
              <a:rPr lang="en-US" altLang="zh-CN" dirty="0" smtClean="0"/>
              <a:t>Auto-Encoder (AE)</a:t>
            </a:r>
          </a:p>
          <a:p>
            <a:pPr lvl="1"/>
            <a:r>
              <a:rPr lang="en-US" altLang="zh-CN" dirty="0" err="1" smtClean="0"/>
              <a:t>Variational</a:t>
            </a:r>
            <a:r>
              <a:rPr lang="en-US" altLang="zh-CN" dirty="0" smtClean="0"/>
              <a:t> Auto-Encoder (VAE)</a:t>
            </a:r>
          </a:p>
          <a:p>
            <a:pPr lvl="1"/>
            <a:r>
              <a:rPr lang="en-US" altLang="zh-CN" dirty="0" smtClean="0"/>
              <a:t>Generative Adversarial Network (GAN)</a:t>
            </a:r>
          </a:p>
          <a:p>
            <a:pPr lvl="1"/>
            <a:r>
              <a:rPr lang="en-US" altLang="zh-CN" dirty="0" smtClean="0"/>
              <a:t>Transformer</a:t>
            </a:r>
          </a:p>
          <a:p>
            <a:pPr lvl="1"/>
            <a:r>
              <a:rPr lang="en-US" altLang="zh-CN" dirty="0" smtClean="0"/>
              <a:t>ASR-TTS Framework</a:t>
            </a:r>
            <a:endParaRPr lang="en-US" altLang="zh-CN" dirty="0"/>
          </a:p>
          <a:p>
            <a:pPr lvl="1"/>
            <a:r>
              <a:rPr lang="en-US" altLang="zh-CN" dirty="0" smtClean="0"/>
              <a:t>Vector Quantization (VQ)</a:t>
            </a:r>
            <a:endParaRPr lang="en-US" altLang="zh-CN"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27</a:t>
            </a:fld>
            <a:endParaRPr lang="zh-CN" altLang="en-US"/>
          </a:p>
        </p:txBody>
      </p:sp>
    </p:spTree>
    <p:extLst>
      <p:ext uri="{BB962C8B-B14F-4D97-AF65-F5344CB8AC3E}">
        <p14:creationId xmlns:p14="http://schemas.microsoft.com/office/powerpoint/2010/main" val="3877769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23" y="24453"/>
            <a:ext cx="8834800" cy="6833547"/>
          </a:xfrm>
          <a:prstGeom prst="rect">
            <a:avLst/>
          </a:prstGeom>
        </p:spPr>
      </p:pic>
      <p:sp>
        <p:nvSpPr>
          <p:cNvPr id="3" name="灯片编号占位符 2"/>
          <p:cNvSpPr>
            <a:spLocks noGrp="1"/>
          </p:cNvSpPr>
          <p:nvPr>
            <p:ph type="sldNum" sz="quarter" idx="12"/>
          </p:nvPr>
        </p:nvSpPr>
        <p:spPr/>
        <p:txBody>
          <a:bodyPr/>
          <a:lstStyle/>
          <a:p>
            <a:fld id="{9AB450AA-7634-4DF5-B8E8-373C1A6AE3A4}" type="slidenum">
              <a:rPr lang="zh-CN" altLang="en-US" smtClean="0"/>
              <a:t>28</a:t>
            </a:fld>
            <a:endParaRPr lang="zh-CN" altLang="en-US"/>
          </a:p>
        </p:txBody>
      </p:sp>
    </p:spTree>
    <p:extLst>
      <p:ext uri="{BB962C8B-B14F-4D97-AF65-F5344CB8AC3E}">
        <p14:creationId xmlns:p14="http://schemas.microsoft.com/office/powerpoint/2010/main" val="23552735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t>Singing Voice Conversion [1]</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29</a:t>
            </a:fld>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569" y="1681339"/>
            <a:ext cx="4858245" cy="1248802"/>
          </a:xfrm>
          <a:prstGeom prst="rect">
            <a:avLst/>
          </a:prstGeom>
        </p:spPr>
      </p:pic>
      <p:sp>
        <p:nvSpPr>
          <p:cNvPr id="8" name="内容占位符 2"/>
          <p:cNvSpPr txBox="1">
            <a:spLocks/>
          </p:cNvSpPr>
          <p:nvPr/>
        </p:nvSpPr>
        <p:spPr>
          <a:xfrm>
            <a:off x="447040" y="3102187"/>
            <a:ext cx="4842933" cy="3074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解决对</a:t>
            </a:r>
            <a:r>
              <a:rPr lang="en-US" altLang="zh-CN" sz="1800" dirty="0" smtClean="0">
                <a:solidFill>
                  <a:schemeClr val="accent5"/>
                </a:solidFill>
                <a:latin typeface="微软雅黑" panose="020B0503020204020204" pitchFamily="34" charset="-122"/>
                <a:ea typeface="微软雅黑" panose="020B0503020204020204" pitchFamily="34" charset="-122"/>
              </a:rPr>
              <a:t>pitch</a:t>
            </a:r>
            <a:r>
              <a:rPr lang="zh-CN" altLang="en-US" sz="1800" dirty="0" smtClean="0">
                <a:solidFill>
                  <a:schemeClr val="accent5"/>
                </a:solidFill>
                <a:latin typeface="微软雅黑" panose="020B0503020204020204" pitchFamily="34" charset="-122"/>
                <a:ea typeface="微软雅黑" panose="020B0503020204020204" pitchFamily="34" charset="-122"/>
              </a:rPr>
              <a:t>建模不准确导致</a:t>
            </a:r>
            <a:r>
              <a:rPr lang="en-US" altLang="zh-CN" sz="1800" dirty="0" smtClean="0">
                <a:solidFill>
                  <a:schemeClr val="accent5"/>
                </a:solidFill>
                <a:latin typeface="微软雅黑" panose="020B0503020204020204" pitchFamily="34" charset="-122"/>
                <a:ea typeface="微软雅黑" panose="020B0503020204020204" pitchFamily="34" charset="-122"/>
              </a:rPr>
              <a:t>key</a:t>
            </a:r>
            <a:r>
              <a:rPr lang="zh-CN" altLang="en-US" sz="1800" dirty="0" smtClean="0">
                <a:solidFill>
                  <a:schemeClr val="accent5"/>
                </a:solidFill>
                <a:latin typeface="微软雅黑" panose="020B0503020204020204" pitchFamily="34" charset="-122"/>
                <a:ea typeface="微软雅黑" panose="020B0503020204020204" pitchFamily="34" charset="-122"/>
              </a:rPr>
              <a:t>不准的问题</a:t>
            </a:r>
            <a:endParaRPr lang="en-US" altLang="zh-CN" sz="18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基于</a:t>
            </a:r>
            <a:r>
              <a:rPr lang="en-US" altLang="zh-CN" sz="1600" dirty="0" smtClean="0">
                <a:solidFill>
                  <a:schemeClr val="accent5"/>
                </a:solidFill>
                <a:latin typeface="微软雅黑" panose="020B0503020204020204" pitchFamily="34" charset="-122"/>
                <a:ea typeface="微软雅黑" panose="020B0503020204020204" pitchFamily="34" charset="-122"/>
              </a:rPr>
              <a:t>AE</a:t>
            </a:r>
            <a:r>
              <a:rPr lang="zh-CN" altLang="en-US" sz="1600" dirty="0" smtClean="0">
                <a:solidFill>
                  <a:schemeClr val="accent5"/>
                </a:solidFill>
                <a:latin typeface="微软雅黑" panose="020B0503020204020204" pitchFamily="34" charset="-122"/>
                <a:ea typeface="微软雅黑" panose="020B0503020204020204" pitchFamily="34" charset="-122"/>
              </a:rPr>
              <a:t>结构</a:t>
            </a:r>
            <a:r>
              <a:rPr lang="en-US" altLang="zh-CN" sz="1600" baseline="30000" dirty="0" smtClean="0">
                <a:solidFill>
                  <a:schemeClr val="accent5"/>
                </a:solidFill>
                <a:latin typeface="微软雅黑" panose="020B0503020204020204" pitchFamily="34" charset="-122"/>
                <a:ea typeface="微软雅黑" panose="020B0503020204020204" pitchFamily="34" charset="-122"/>
              </a:rPr>
              <a:t>[</a:t>
            </a:r>
            <a:r>
              <a:rPr lang="en-US" altLang="zh-CN" sz="1600" dirty="0" smtClean="0">
                <a:solidFill>
                  <a:schemeClr val="accent5"/>
                </a:solidFill>
                <a:latin typeface="微软雅黑" panose="020B0503020204020204" pitchFamily="34" charset="-122"/>
                <a:ea typeface="微软雅黑" panose="020B0503020204020204" pitchFamily="34" charset="-122"/>
              </a:rPr>
              <a:t>*</a:t>
            </a:r>
            <a:r>
              <a:rPr lang="en-US" altLang="zh-CN" sz="1600" baseline="30000" dirty="0" smtClean="0">
                <a:solidFill>
                  <a:schemeClr val="accent5"/>
                </a:solidFill>
                <a:latin typeface="微软雅黑" panose="020B0503020204020204" pitchFamily="34" charset="-122"/>
                <a:ea typeface="微软雅黑" panose="020B0503020204020204" pitchFamily="34" charset="-122"/>
              </a:rPr>
              <a:t>]</a:t>
            </a:r>
            <a:r>
              <a:rPr lang="en-US" altLang="zh-CN" sz="1600" dirty="0" smtClean="0">
                <a:solidFill>
                  <a:schemeClr val="accent5"/>
                </a:solidFill>
                <a:latin typeface="微软雅黑" panose="020B0503020204020204" pitchFamily="34" charset="-122"/>
                <a:ea typeface="微软雅黑" panose="020B0503020204020204" pitchFamily="34" charset="-122"/>
              </a:rPr>
              <a:t>: </a:t>
            </a:r>
            <a:r>
              <a:rPr lang="en-US" altLang="zh-CN" sz="1600" dirty="0" err="1" smtClean="0">
                <a:solidFill>
                  <a:schemeClr val="accent5"/>
                </a:solidFill>
                <a:latin typeface="微软雅黑" panose="020B0503020204020204" pitchFamily="34" charset="-122"/>
                <a:ea typeface="微软雅黑" panose="020B0503020204020204" pitchFamily="34" charset="-122"/>
              </a:rPr>
              <a:t>WaveNet</a:t>
            </a:r>
            <a:r>
              <a:rPr lang="en-US" altLang="zh-CN" sz="1600" dirty="0" smtClean="0">
                <a:solidFill>
                  <a:schemeClr val="accent5"/>
                </a:solidFill>
                <a:latin typeface="微软雅黑" panose="020B0503020204020204" pitchFamily="34" charset="-122"/>
                <a:ea typeface="微软雅黑" panose="020B0503020204020204" pitchFamily="34" charset="-122"/>
              </a:rPr>
              <a:t> like encoder, </a:t>
            </a:r>
            <a:br>
              <a:rPr lang="en-US" altLang="zh-CN" sz="1600" dirty="0" smtClean="0">
                <a:solidFill>
                  <a:schemeClr val="accent5"/>
                </a:solidFill>
                <a:latin typeface="微软雅黑" panose="020B0503020204020204" pitchFamily="34" charset="-122"/>
                <a:ea typeface="微软雅黑" panose="020B0503020204020204" pitchFamily="34" charset="-122"/>
              </a:rPr>
            </a:br>
            <a:r>
              <a:rPr lang="en-US" altLang="zh-CN" sz="1600" dirty="0" err="1" smtClean="0">
                <a:solidFill>
                  <a:schemeClr val="accent5"/>
                </a:solidFill>
                <a:latin typeface="微软雅黑" panose="020B0503020204020204" pitchFamily="34" charset="-122"/>
                <a:ea typeface="微软雅黑" panose="020B0503020204020204" pitchFamily="34" charset="-122"/>
              </a:rPr>
              <a:t>WaveNet</a:t>
            </a:r>
            <a:r>
              <a:rPr lang="en-US" altLang="zh-CN" sz="1600" dirty="0" smtClean="0">
                <a:solidFill>
                  <a:schemeClr val="accent5"/>
                </a:solidFill>
                <a:latin typeface="微软雅黑" panose="020B0503020204020204" pitchFamily="34" charset="-122"/>
                <a:ea typeface="微软雅黑" panose="020B0503020204020204" pitchFamily="34" charset="-122"/>
              </a:rPr>
              <a:t> decoder, Learnable singer embedding table (LUT)</a:t>
            </a: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独立的</a:t>
            </a:r>
            <a:r>
              <a:rPr lang="en-US" altLang="zh-CN" sz="1600" dirty="0" smtClean="0">
                <a:solidFill>
                  <a:schemeClr val="accent5"/>
                </a:solidFill>
                <a:latin typeface="微软雅黑" panose="020B0503020204020204" pitchFamily="34" charset="-122"/>
                <a:ea typeface="微软雅黑" panose="020B0503020204020204" pitchFamily="34" charset="-122"/>
              </a:rPr>
              <a:t>pitch</a:t>
            </a:r>
            <a:r>
              <a:rPr lang="zh-CN" altLang="en-US" sz="1600" dirty="0" smtClean="0">
                <a:solidFill>
                  <a:schemeClr val="accent5"/>
                </a:solidFill>
                <a:latin typeface="微软雅黑" panose="020B0503020204020204" pitchFamily="34" charset="-122"/>
                <a:ea typeface="微软雅黑" panose="020B0503020204020204" pitchFamily="34" charset="-122"/>
              </a:rPr>
              <a:t>建模</a:t>
            </a:r>
            <a:endParaRPr lang="en-US" altLang="zh-CN" sz="16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en-US" altLang="zh-CN" sz="1600" dirty="0" smtClean="0">
                <a:solidFill>
                  <a:schemeClr val="accent5"/>
                </a:solidFill>
                <a:latin typeface="微软雅黑" panose="020B0503020204020204" pitchFamily="34" charset="-122"/>
                <a:ea typeface="微软雅黑" panose="020B0503020204020204" pitchFamily="34" charset="-122"/>
              </a:rPr>
              <a:t> </a:t>
            </a:r>
            <a:r>
              <a:rPr lang="en-US" altLang="zh-CN" sz="1600" dirty="0" err="1" smtClean="0">
                <a:solidFill>
                  <a:srgbClr val="FF0000"/>
                </a:solidFill>
                <a:latin typeface="微软雅黑" panose="020B0503020204020204" pitchFamily="34" charset="-122"/>
                <a:ea typeface="微软雅黑" panose="020B0503020204020204" pitchFamily="34" charset="-122"/>
              </a:rPr>
              <a:t>Adversarially</a:t>
            </a:r>
            <a:r>
              <a:rPr lang="en-US" altLang="zh-CN" sz="1600" dirty="0" smtClean="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trained</a:t>
            </a:r>
            <a:r>
              <a:rPr lang="en-US" altLang="zh-CN" sz="1600" dirty="0">
                <a:solidFill>
                  <a:schemeClr val="accent5"/>
                </a:solidFill>
                <a:latin typeface="微软雅黑" panose="020B0503020204020204" pitchFamily="34" charset="-122"/>
                <a:ea typeface="微软雅黑" panose="020B0503020204020204" pitchFamily="34" charset="-122"/>
              </a:rPr>
              <a:t> pitch regression </a:t>
            </a:r>
            <a:r>
              <a:rPr lang="en-US" altLang="zh-CN" sz="1600" dirty="0" smtClean="0">
                <a:solidFill>
                  <a:schemeClr val="accent5"/>
                </a:solidFill>
                <a:latin typeface="微软雅黑" panose="020B0503020204020204" pitchFamily="34" charset="-122"/>
                <a:ea typeface="微软雅黑" panose="020B0503020204020204" pitchFamily="34" charset="-122"/>
              </a:rPr>
              <a:t>network</a:t>
            </a:r>
          </a:p>
          <a:p>
            <a:pPr marL="561975" lvl="1" indent="-342900">
              <a:lnSpc>
                <a:spcPct val="110000"/>
              </a:lnSpc>
              <a:buFont typeface="Wingdings" panose="05000000000000000000" pitchFamily="2" charset="2"/>
              <a:buChar char="ü"/>
            </a:pPr>
            <a:r>
              <a:rPr lang="en-US" altLang="zh-CN" sz="1600" dirty="0" smtClean="0">
                <a:solidFill>
                  <a:schemeClr val="accent5"/>
                </a:solidFill>
                <a:latin typeface="微软雅黑" panose="020B0503020204020204" pitchFamily="34" charset="-122"/>
                <a:ea typeface="微软雅黑" panose="020B0503020204020204" pitchFamily="34" charset="-122"/>
              </a:rPr>
              <a:t>Learn singer-invariant and pitch-invariant encoder representation with domain </a:t>
            </a:r>
            <a:r>
              <a:rPr lang="en-US" altLang="zh-CN" sz="1600" dirty="0">
                <a:solidFill>
                  <a:schemeClr val="accent5"/>
                </a:solidFill>
                <a:latin typeface="微软雅黑" panose="020B0503020204020204" pitchFamily="34" charset="-122"/>
                <a:ea typeface="微软雅黑" panose="020B0503020204020204" pitchFamily="34" charset="-122"/>
              </a:rPr>
              <a:t>confusion </a:t>
            </a:r>
            <a:r>
              <a:rPr lang="en-US" altLang="zh-CN" sz="1600" dirty="0" smtClean="0">
                <a:solidFill>
                  <a:schemeClr val="accent5"/>
                </a:solidFill>
                <a:latin typeface="微软雅黑" panose="020B0503020204020204" pitchFamily="34" charset="-122"/>
                <a:ea typeface="微软雅黑" panose="020B0503020204020204" pitchFamily="34" charset="-122"/>
              </a:rPr>
              <a:t>loss </a:t>
            </a:r>
            <a:r>
              <a:rPr lang="en-US" altLang="zh-CN" sz="1600" baseline="30000" dirty="0" smtClean="0">
                <a:solidFill>
                  <a:schemeClr val="accent5"/>
                </a:solidFill>
                <a:latin typeface="微软雅黑" panose="020B0503020204020204" pitchFamily="34" charset="-122"/>
                <a:ea typeface="微软雅黑" panose="020B0503020204020204" pitchFamily="34" charset="-122"/>
              </a:rPr>
              <a:t>[</a:t>
            </a:r>
            <a:r>
              <a:rPr lang="en-US" altLang="zh-CN" sz="1600" dirty="0" smtClean="0">
                <a:solidFill>
                  <a:schemeClr val="accent5"/>
                </a:solidFill>
                <a:latin typeface="微软雅黑" panose="020B0503020204020204" pitchFamily="34" charset="-122"/>
                <a:ea typeface="微软雅黑" panose="020B0503020204020204" pitchFamily="34" charset="-122"/>
              </a:rPr>
              <a:t>*</a:t>
            </a:r>
            <a:r>
              <a:rPr lang="en-US" altLang="zh-CN" sz="1600" baseline="30000" dirty="0" smtClean="0">
                <a:solidFill>
                  <a:schemeClr val="accent5"/>
                </a:solidFill>
                <a:latin typeface="微软雅黑" panose="020B0503020204020204" pitchFamily="34" charset="-122"/>
                <a:ea typeface="微软雅黑" panose="020B0503020204020204" pitchFamily="34" charset="-122"/>
              </a:rPr>
              <a:t>]</a:t>
            </a:r>
            <a:r>
              <a:rPr lang="en-US" altLang="zh-CN" sz="1600" dirty="0" smtClean="0">
                <a:solidFill>
                  <a:schemeClr val="accent5"/>
                </a:solidFill>
                <a:latin typeface="微软雅黑" panose="020B0503020204020204" pitchFamily="34" charset="-122"/>
                <a:ea typeface="微软雅黑" panose="020B0503020204020204" pitchFamily="34" charset="-122"/>
              </a:rPr>
              <a:t> </a:t>
            </a:r>
            <a:endParaRPr lang="zh-CN" altLang="en-US" sz="1600" dirty="0">
              <a:solidFill>
                <a:schemeClr val="accent5"/>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114" y="1582104"/>
            <a:ext cx="3666955" cy="4594858"/>
          </a:xfrm>
          <a:prstGeom prst="rect">
            <a:avLst/>
          </a:prstGeom>
        </p:spPr>
      </p:pic>
      <p:sp>
        <p:nvSpPr>
          <p:cNvPr id="12" name="矩形 11"/>
          <p:cNvSpPr/>
          <p:nvPr/>
        </p:nvSpPr>
        <p:spPr>
          <a:xfrm>
            <a:off x="447041" y="6277303"/>
            <a:ext cx="7132320" cy="523220"/>
          </a:xfrm>
          <a:prstGeom prst="rect">
            <a:avLst/>
          </a:prstGeom>
        </p:spPr>
        <p:txBody>
          <a:bodyPr wrap="square">
            <a:spAutoFit/>
          </a:bodyPr>
          <a:lstStyle/>
          <a:p>
            <a:r>
              <a:rPr lang="en-US" altLang="zh-CN" sz="1400" dirty="0" smtClean="0">
                <a:solidFill>
                  <a:schemeClr val="bg1">
                    <a:lumMod val="65000"/>
                  </a:schemeClr>
                </a:solidFill>
              </a:rPr>
              <a:t>[*] </a:t>
            </a:r>
            <a:r>
              <a:rPr lang="zh-CN" altLang="en-US" sz="1400" dirty="0" smtClean="0">
                <a:solidFill>
                  <a:schemeClr val="bg1">
                    <a:lumMod val="65000"/>
                  </a:schemeClr>
                </a:solidFill>
              </a:rPr>
              <a:t>Eliya </a:t>
            </a:r>
            <a:r>
              <a:rPr lang="zh-CN" altLang="en-US" sz="1400" dirty="0">
                <a:solidFill>
                  <a:schemeClr val="bg1">
                    <a:lumMod val="65000"/>
                  </a:schemeClr>
                </a:solidFill>
              </a:rPr>
              <a:t>Nachmani, Lior Wolf, </a:t>
            </a:r>
            <a:r>
              <a:rPr lang="en-US" altLang="zh-CN" sz="1400" dirty="0" smtClean="0">
                <a:solidFill>
                  <a:schemeClr val="bg1">
                    <a:lumMod val="65000"/>
                  </a:schemeClr>
                </a:solidFill>
              </a:rPr>
              <a:t>"</a:t>
            </a:r>
            <a:r>
              <a:rPr lang="zh-CN" altLang="en-US" sz="1400" dirty="0" smtClean="0">
                <a:solidFill>
                  <a:schemeClr val="bg1">
                    <a:lumMod val="65000"/>
                  </a:schemeClr>
                </a:solidFill>
              </a:rPr>
              <a:t>Unsupervised </a:t>
            </a:r>
            <a:r>
              <a:rPr lang="zh-CN" altLang="en-US" sz="1400" dirty="0">
                <a:solidFill>
                  <a:schemeClr val="bg1">
                    <a:lumMod val="65000"/>
                  </a:schemeClr>
                </a:solidFill>
              </a:rPr>
              <a:t>singing voice conversion</a:t>
            </a:r>
            <a:r>
              <a:rPr lang="zh-CN" altLang="en-US" sz="1400" dirty="0" smtClean="0">
                <a:solidFill>
                  <a:schemeClr val="bg1">
                    <a:lumMod val="65000"/>
                  </a:schemeClr>
                </a:solidFill>
              </a:rPr>
              <a:t>,</a:t>
            </a:r>
            <a:r>
              <a:rPr lang="en-US" altLang="zh-CN" sz="1400" dirty="0" smtClean="0">
                <a:solidFill>
                  <a:schemeClr val="bg1">
                    <a:lumMod val="65000"/>
                  </a:schemeClr>
                </a:solidFill>
              </a:rPr>
              <a:t>"</a:t>
            </a:r>
            <a:r>
              <a:rPr lang="zh-CN" altLang="en-US" sz="1400" dirty="0" smtClean="0">
                <a:solidFill>
                  <a:schemeClr val="bg1">
                    <a:lumMod val="65000"/>
                  </a:schemeClr>
                </a:solidFill>
              </a:rPr>
              <a:t> </a:t>
            </a:r>
            <a:r>
              <a:rPr lang="zh-CN" altLang="en-US" sz="1400" dirty="0">
                <a:solidFill>
                  <a:schemeClr val="bg1">
                    <a:lumMod val="65000"/>
                  </a:schemeClr>
                </a:solidFill>
              </a:rPr>
              <a:t>[in] Proc. Interspeech, 2019, pp. 2583–2587.</a:t>
            </a:r>
          </a:p>
        </p:txBody>
      </p:sp>
    </p:spTree>
    <p:extLst>
      <p:ext uri="{BB962C8B-B14F-4D97-AF65-F5344CB8AC3E}">
        <p14:creationId xmlns:p14="http://schemas.microsoft.com/office/powerpoint/2010/main" val="44770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论文</a:t>
            </a:r>
            <a:r>
              <a:rPr lang="zh-CN" altLang="en-US" dirty="0"/>
              <a:t>数量</a:t>
            </a:r>
          </a:p>
        </p:txBody>
      </p:sp>
      <p:sp>
        <p:nvSpPr>
          <p:cNvPr id="3" name="内容占位符 2"/>
          <p:cNvSpPr>
            <a:spLocks noGrp="1"/>
          </p:cNvSpPr>
          <p:nvPr>
            <p:ph idx="1"/>
          </p:nvPr>
        </p:nvSpPr>
        <p:spPr>
          <a:xfrm>
            <a:off x="628650" y="1504122"/>
            <a:ext cx="7886700" cy="4672841"/>
          </a:xfrm>
        </p:spPr>
        <p:txBody>
          <a:bodyPr/>
          <a:lstStyle/>
          <a:p>
            <a:r>
              <a:rPr lang="en-US" altLang="zh-CN" dirty="0" smtClean="0"/>
              <a:t>5</a:t>
            </a:r>
            <a:r>
              <a:rPr lang="zh-CN" altLang="en-US" dirty="0" smtClean="0"/>
              <a:t>个相关</a:t>
            </a:r>
            <a:r>
              <a:rPr lang="en-US" altLang="zh-CN" dirty="0" smtClean="0"/>
              <a:t>session</a:t>
            </a:r>
            <a:r>
              <a:rPr lang="zh-CN" altLang="en-US" dirty="0" smtClean="0"/>
              <a:t>，共</a:t>
            </a:r>
            <a:r>
              <a:rPr lang="en-US" altLang="zh-CN" dirty="0" smtClean="0"/>
              <a:t>43</a:t>
            </a:r>
            <a:r>
              <a:rPr lang="zh-CN" altLang="en-US" dirty="0" smtClean="0"/>
              <a:t>篇论文</a:t>
            </a:r>
            <a:endParaRPr lang="en-US" altLang="zh-CN" dirty="0" smtClean="0"/>
          </a:p>
          <a:p>
            <a:endParaRPr lang="en-US" altLang="zh-CN" dirty="0"/>
          </a:p>
          <a:p>
            <a:endParaRPr lang="en-US" altLang="zh-CN" dirty="0" smtClean="0"/>
          </a:p>
          <a:p>
            <a:endParaRPr lang="en-US" altLang="zh-CN" dirty="0" smtClean="0"/>
          </a:p>
          <a:p>
            <a:r>
              <a:rPr lang="zh-CN" altLang="en-US" dirty="0" smtClean="0"/>
              <a:t>论文数量显著增加</a:t>
            </a:r>
            <a:endParaRPr lang="en-US" altLang="zh-CN" dirty="0" smtClean="0"/>
          </a:p>
          <a:p>
            <a:endParaRPr lang="en-US" altLang="zh-CN" dirty="0"/>
          </a:p>
          <a:p>
            <a:endParaRPr lang="en-US" altLang="zh-CN" dirty="0" smtClean="0"/>
          </a:p>
          <a:p>
            <a:r>
              <a:rPr lang="zh-CN" altLang="en-US" dirty="0" smtClean="0"/>
              <a:t>来自国内研究机构的论文</a:t>
            </a:r>
            <a:r>
              <a:rPr lang="en-US" altLang="zh-CN" dirty="0" smtClean="0"/>
              <a:t>13</a:t>
            </a:r>
            <a:r>
              <a:rPr lang="zh-CN" altLang="en-US" dirty="0" smtClean="0"/>
              <a:t>篇，占总数</a:t>
            </a:r>
            <a:r>
              <a:rPr lang="en-US" altLang="zh-CN" dirty="0" smtClean="0"/>
              <a:t>~30%</a:t>
            </a:r>
            <a:endParaRPr lang="en-US" altLang="zh-CN" dirty="0"/>
          </a:p>
          <a:p>
            <a:endParaRPr lang="zh-CN" altLang="en-US" dirty="0"/>
          </a:p>
        </p:txBody>
      </p:sp>
      <p:sp>
        <p:nvSpPr>
          <p:cNvPr id="4" name="文本框 3"/>
          <p:cNvSpPr txBox="1"/>
          <p:nvPr/>
        </p:nvSpPr>
        <p:spPr>
          <a:xfrm>
            <a:off x="185531" y="2212163"/>
            <a:ext cx="4929808" cy="830997"/>
          </a:xfrm>
          <a:prstGeom prst="rect">
            <a:avLst/>
          </a:prstGeom>
          <a:noFill/>
        </p:spPr>
        <p:txBody>
          <a:bodyPr wrap="square" rtlCol="0">
            <a:spAutoFit/>
          </a:bodyPr>
          <a:lstStyle/>
          <a:p>
            <a:r>
              <a:rPr lang="en-US" altLang="zh-CN" sz="1600" dirty="0" smtClean="0">
                <a:solidFill>
                  <a:schemeClr val="accent5"/>
                </a:solidFill>
              </a:rPr>
              <a:t>SPE-P3: Machine Learning for Speech Synthesis I</a:t>
            </a:r>
          </a:p>
          <a:p>
            <a:r>
              <a:rPr lang="en-US" altLang="zh-CN" sz="1600" dirty="0" smtClean="0">
                <a:solidFill>
                  <a:schemeClr val="accent5"/>
                </a:solidFill>
              </a:rPr>
              <a:t>SPE-P12: Machine Learning for Speech Synthesis II</a:t>
            </a:r>
          </a:p>
          <a:p>
            <a:r>
              <a:rPr lang="en-US" altLang="zh-CN" sz="1600" dirty="0" smtClean="0">
                <a:solidFill>
                  <a:schemeClr val="accent5"/>
                </a:solidFill>
              </a:rPr>
              <a:t>SPE-P19: Machine Learning for Speech Synthesis III</a:t>
            </a:r>
            <a:endParaRPr lang="zh-CN" altLang="en-US" sz="1600" dirty="0">
              <a:solidFill>
                <a:schemeClr val="accent5"/>
              </a:solidFill>
            </a:endParaRPr>
          </a:p>
        </p:txBody>
      </p:sp>
      <p:sp>
        <p:nvSpPr>
          <p:cNvPr id="5" name="文本框 4"/>
          <p:cNvSpPr txBox="1"/>
          <p:nvPr/>
        </p:nvSpPr>
        <p:spPr>
          <a:xfrm>
            <a:off x="4850297" y="2279367"/>
            <a:ext cx="4929808" cy="584775"/>
          </a:xfrm>
          <a:prstGeom prst="rect">
            <a:avLst/>
          </a:prstGeom>
          <a:noFill/>
        </p:spPr>
        <p:txBody>
          <a:bodyPr wrap="square" rtlCol="0">
            <a:spAutoFit/>
          </a:bodyPr>
          <a:lstStyle/>
          <a:p>
            <a:r>
              <a:rPr lang="en-US" altLang="zh-CN" sz="1600" dirty="0" smtClean="0">
                <a:solidFill>
                  <a:schemeClr val="accent5"/>
                </a:solidFill>
              </a:rPr>
              <a:t>SPE-L5: Speech Synthesis and Voice Conversion I</a:t>
            </a:r>
          </a:p>
          <a:p>
            <a:r>
              <a:rPr lang="en-US" altLang="zh-CN" sz="1600" dirty="0" smtClean="0">
                <a:solidFill>
                  <a:schemeClr val="accent5"/>
                </a:solidFill>
              </a:rPr>
              <a:t>SPE-L8: Speech Synthesis and Voice Conversion II</a:t>
            </a:r>
            <a:endParaRPr lang="zh-CN" altLang="en-US" sz="1600" dirty="0">
              <a:solidFill>
                <a:schemeClr val="accent5"/>
              </a:solidFill>
            </a:endParaRPr>
          </a:p>
        </p:txBody>
      </p:sp>
      <p:sp>
        <p:nvSpPr>
          <p:cNvPr id="16" name="文本框 15"/>
          <p:cNvSpPr txBox="1"/>
          <p:nvPr/>
        </p:nvSpPr>
        <p:spPr>
          <a:xfrm>
            <a:off x="628650" y="4211906"/>
            <a:ext cx="8276811" cy="461665"/>
          </a:xfrm>
          <a:prstGeom prst="rect">
            <a:avLst/>
          </a:prstGeom>
          <a:noFill/>
        </p:spPr>
        <p:txBody>
          <a:bodyPr wrap="square" rtlCol="0">
            <a:spAutoFit/>
          </a:bodyPr>
          <a:lstStyle/>
          <a:p>
            <a:r>
              <a:rPr lang="en-US" altLang="zh-CN" sz="2400" dirty="0" smtClean="0">
                <a:solidFill>
                  <a:schemeClr val="accent5"/>
                </a:solidFill>
              </a:rPr>
              <a:t>19</a:t>
            </a:r>
            <a:r>
              <a:rPr lang="zh-CN" altLang="en-US" sz="2400" dirty="0" smtClean="0">
                <a:solidFill>
                  <a:schemeClr val="accent5"/>
                </a:solidFill>
              </a:rPr>
              <a:t>篇（</a:t>
            </a:r>
            <a:r>
              <a:rPr lang="en-US" altLang="zh-CN" sz="2400" dirty="0" smtClean="0">
                <a:solidFill>
                  <a:schemeClr val="accent5"/>
                </a:solidFill>
              </a:rPr>
              <a:t>2018</a:t>
            </a:r>
            <a:r>
              <a:rPr lang="zh-CN" altLang="en-US" sz="2400" dirty="0" smtClean="0">
                <a:solidFill>
                  <a:schemeClr val="accent5"/>
                </a:solidFill>
              </a:rPr>
              <a:t>年）            </a:t>
            </a:r>
            <a:r>
              <a:rPr lang="en-US" altLang="zh-CN" sz="2400" dirty="0" smtClean="0">
                <a:solidFill>
                  <a:schemeClr val="accent5"/>
                </a:solidFill>
              </a:rPr>
              <a:t>29</a:t>
            </a:r>
            <a:r>
              <a:rPr lang="zh-CN" altLang="en-US" sz="2400" dirty="0" smtClean="0">
                <a:solidFill>
                  <a:schemeClr val="accent5"/>
                </a:solidFill>
              </a:rPr>
              <a:t>篇（</a:t>
            </a:r>
            <a:r>
              <a:rPr lang="en-US" altLang="zh-CN" sz="2400" dirty="0" smtClean="0">
                <a:solidFill>
                  <a:schemeClr val="accent5"/>
                </a:solidFill>
              </a:rPr>
              <a:t>2019</a:t>
            </a:r>
            <a:r>
              <a:rPr lang="zh-CN" altLang="en-US" sz="2400" dirty="0" smtClean="0">
                <a:solidFill>
                  <a:schemeClr val="accent5"/>
                </a:solidFill>
              </a:rPr>
              <a:t>年）            </a:t>
            </a:r>
            <a:r>
              <a:rPr lang="en-US" altLang="zh-CN" sz="2400" dirty="0" smtClean="0">
                <a:solidFill>
                  <a:schemeClr val="accent5"/>
                </a:solidFill>
              </a:rPr>
              <a:t>43</a:t>
            </a:r>
            <a:r>
              <a:rPr lang="zh-CN" altLang="en-US" sz="2400" dirty="0" smtClean="0">
                <a:solidFill>
                  <a:schemeClr val="accent5"/>
                </a:solidFill>
              </a:rPr>
              <a:t>篇（</a:t>
            </a:r>
            <a:r>
              <a:rPr lang="en-US" altLang="zh-CN" sz="2400" dirty="0" smtClean="0">
                <a:solidFill>
                  <a:schemeClr val="accent5"/>
                </a:solidFill>
              </a:rPr>
              <a:t>2020</a:t>
            </a:r>
            <a:r>
              <a:rPr lang="zh-CN" altLang="en-US" sz="2400" dirty="0" smtClean="0">
                <a:solidFill>
                  <a:schemeClr val="accent5"/>
                </a:solidFill>
              </a:rPr>
              <a:t>年）</a:t>
            </a:r>
            <a:endParaRPr lang="zh-CN" altLang="en-US" sz="2400" dirty="0">
              <a:solidFill>
                <a:schemeClr val="accent5"/>
              </a:solidFill>
            </a:endParaRPr>
          </a:p>
        </p:txBody>
      </p:sp>
      <p:sp>
        <p:nvSpPr>
          <p:cNvPr id="17" name="右箭头 16"/>
          <p:cNvSpPr/>
          <p:nvPr/>
        </p:nvSpPr>
        <p:spPr>
          <a:xfrm>
            <a:off x="2961859" y="4349064"/>
            <a:ext cx="516835" cy="20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5917094" y="4350618"/>
            <a:ext cx="516835" cy="20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67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88939"/>
            <a:ext cx="4445228" cy="4349974"/>
          </a:xfrm>
          <a:prstGeom prst="rect">
            <a:avLst/>
          </a:prstGeom>
        </p:spPr>
      </p:pic>
      <p:sp>
        <p:nvSpPr>
          <p:cNvPr id="2" name="标题 1"/>
          <p:cNvSpPr>
            <a:spLocks noGrp="1"/>
          </p:cNvSpPr>
          <p:nvPr>
            <p:ph type="title"/>
          </p:nvPr>
        </p:nvSpPr>
        <p:spPr/>
        <p:txBody>
          <a:bodyPr>
            <a:normAutofit/>
          </a:bodyPr>
          <a:lstStyle/>
          <a:p>
            <a:r>
              <a:rPr lang="en-US" altLang="zh-CN" sz="4000" dirty="0" smtClean="0"/>
              <a:t>Singing Voice Conversion [2]</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30</a:t>
            </a:fld>
            <a:endParaRPr lang="zh-CN" altLang="en-US"/>
          </a:p>
        </p:txBody>
      </p:sp>
      <p:sp>
        <p:nvSpPr>
          <p:cNvPr id="8" name="内容占位符 2"/>
          <p:cNvSpPr txBox="1">
            <a:spLocks/>
          </p:cNvSpPr>
          <p:nvPr/>
        </p:nvSpPr>
        <p:spPr>
          <a:xfrm>
            <a:off x="4219731" y="3402768"/>
            <a:ext cx="4399613" cy="2953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基于</a:t>
            </a:r>
            <a:r>
              <a:rPr lang="en-US" altLang="zh-CN" sz="1800" dirty="0" smtClean="0">
                <a:solidFill>
                  <a:schemeClr val="accent5"/>
                </a:solidFill>
                <a:latin typeface="微软雅黑" panose="020B0503020204020204" pitchFamily="34" charset="-122"/>
                <a:ea typeface="微软雅黑" panose="020B0503020204020204" pitchFamily="34" charset="-122"/>
              </a:rPr>
              <a:t>VAE</a:t>
            </a:r>
            <a:r>
              <a:rPr lang="zh-CN" altLang="en-US" sz="1800" dirty="0" smtClean="0">
                <a:solidFill>
                  <a:schemeClr val="accent5"/>
                </a:solidFill>
                <a:latin typeface="微软雅黑" panose="020B0503020204020204" pitchFamily="34" charset="-122"/>
                <a:ea typeface="微软雅黑" panose="020B0503020204020204" pitchFamily="34" charset="-122"/>
              </a:rPr>
              <a:t>对歌唱技巧 </a:t>
            </a:r>
            <a:r>
              <a:rPr lang="en-US" altLang="zh-CN" sz="1800" dirty="0" smtClean="0">
                <a:solidFill>
                  <a:schemeClr val="accent5"/>
                </a:solidFill>
                <a:latin typeface="微软雅黑" panose="020B0503020204020204" pitchFamily="34" charset="-122"/>
                <a:ea typeface="微软雅黑" panose="020B0503020204020204" pitchFamily="34" charset="-122"/>
              </a:rPr>
              <a:t>(vocal technique)</a:t>
            </a:r>
            <a:r>
              <a:rPr lang="zh-CN" altLang="en-US" sz="1800" dirty="0" smtClean="0">
                <a:solidFill>
                  <a:schemeClr val="accent5"/>
                </a:solidFill>
                <a:latin typeface="微软雅黑" panose="020B0503020204020204" pitchFamily="34" charset="-122"/>
                <a:ea typeface="微软雅黑" panose="020B0503020204020204" pitchFamily="34" charset="-122"/>
              </a:rPr>
              <a:t>和歌者进行</a:t>
            </a:r>
            <a:r>
              <a:rPr lang="zh-CN" altLang="en-US" sz="1800" dirty="0" smtClean="0">
                <a:solidFill>
                  <a:srgbClr val="FF0000"/>
                </a:solidFill>
                <a:latin typeface="微软雅黑" panose="020B0503020204020204" pitchFamily="34" charset="-122"/>
                <a:ea typeface="微软雅黑" panose="020B0503020204020204" pitchFamily="34" charset="-122"/>
              </a:rPr>
              <a:t>解耦</a:t>
            </a:r>
            <a:r>
              <a:rPr lang="zh-CN" altLang="en-US" sz="1800" dirty="0" smtClean="0">
                <a:solidFill>
                  <a:schemeClr val="accent5"/>
                </a:solidFill>
                <a:latin typeface="微软雅黑" panose="020B0503020204020204" pitchFamily="34" charset="-122"/>
                <a:ea typeface="微软雅黑" panose="020B0503020204020204" pitchFamily="34" charset="-122"/>
              </a:rPr>
              <a:t>和建模</a:t>
            </a:r>
            <a:endParaRPr lang="en-US" altLang="zh-CN" sz="18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en-US" altLang="zh-CN" sz="1600" dirty="0" smtClean="0">
                <a:solidFill>
                  <a:schemeClr val="accent5"/>
                </a:solidFill>
                <a:latin typeface="微软雅黑" panose="020B0503020204020204" pitchFamily="34" charset="-122"/>
                <a:ea typeface="微软雅黑" panose="020B0503020204020204" pitchFamily="34" charset="-122"/>
              </a:rPr>
              <a:t>Vocal technique: breathe, vibrato, </a:t>
            </a:r>
            <a:r>
              <a:rPr lang="en-US" altLang="zh-CN" sz="1600" dirty="0" err="1" smtClean="0">
                <a:solidFill>
                  <a:schemeClr val="accent5"/>
                </a:solidFill>
                <a:latin typeface="微软雅黑" panose="020B0503020204020204" pitchFamily="34" charset="-122"/>
                <a:ea typeface="微软雅黑" panose="020B0503020204020204" pitchFamily="34" charset="-122"/>
              </a:rPr>
              <a:t>etc</a:t>
            </a:r>
            <a:endParaRPr lang="en-US" altLang="zh-CN" sz="16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en-US" altLang="zh-CN" sz="2000" b="1"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000" i="1" baseline="-25000"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1600" dirty="0" smtClean="0">
                <a:solidFill>
                  <a:schemeClr val="accent5"/>
                </a:solidFill>
                <a:latin typeface="微软雅黑" panose="020B0503020204020204" pitchFamily="34" charset="-122"/>
                <a:ea typeface="微软雅黑" panose="020B0503020204020204" pitchFamily="34" charset="-122"/>
              </a:rPr>
              <a:t>: latent representation of singer attributes</a:t>
            </a:r>
          </a:p>
          <a:p>
            <a:pPr marL="561975" lvl="1" indent="-342900">
              <a:lnSpc>
                <a:spcPct val="110000"/>
              </a:lnSpc>
              <a:buFont typeface="Wingdings" panose="05000000000000000000" pitchFamily="2" charset="2"/>
              <a:buChar char="ü"/>
            </a:pPr>
            <a:r>
              <a:rPr lang="en-US" altLang="zh-CN" sz="2000" b="1"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000" i="1" baseline="-25000"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600" dirty="0" smtClean="0">
                <a:solidFill>
                  <a:schemeClr val="accent5"/>
                </a:solidFill>
                <a:latin typeface="微软雅黑" panose="020B0503020204020204" pitchFamily="34" charset="-122"/>
                <a:ea typeface="微软雅黑" panose="020B0503020204020204" pitchFamily="34" charset="-122"/>
              </a:rPr>
              <a:t>: latent representation of vocal technique attributes</a:t>
            </a:r>
          </a:p>
          <a:p>
            <a:pPr marL="561975" lvl="1" indent="-342900">
              <a:lnSpc>
                <a:spcPct val="110000"/>
              </a:lnSpc>
              <a:buFont typeface="Wingdings" panose="05000000000000000000" pitchFamily="2" charset="2"/>
              <a:buChar char="ü"/>
            </a:pPr>
            <a:r>
              <a:rPr lang="en-US" altLang="zh-CN" sz="2000" b="1"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000" i="1" baseline="-25000"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1600" dirty="0" smtClean="0">
                <a:solidFill>
                  <a:schemeClr val="accent5"/>
                </a:solidFill>
                <a:latin typeface="微软雅黑" panose="020B0503020204020204" pitchFamily="34" charset="-122"/>
                <a:ea typeface="微软雅黑" panose="020B0503020204020204" pitchFamily="34" charset="-122"/>
              </a:rPr>
              <a:t> and </a:t>
            </a:r>
            <a:r>
              <a:rPr lang="en-US" altLang="zh-CN" sz="2000" b="1"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000" i="1" baseline="-25000"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600" dirty="0" smtClean="0">
                <a:solidFill>
                  <a:schemeClr val="accent5"/>
                </a:solidFill>
                <a:latin typeface="微软雅黑" panose="020B0503020204020204" pitchFamily="34" charset="-122"/>
                <a:ea typeface="微软雅黑" panose="020B0503020204020204" pitchFamily="34" charset="-122"/>
              </a:rPr>
              <a:t> are time varying</a:t>
            </a:r>
            <a:endParaRPr lang="zh-CN" altLang="en-US" sz="1600" dirty="0">
              <a:solidFill>
                <a:schemeClr val="accent5"/>
              </a:solidFill>
              <a:latin typeface="微软雅黑" panose="020B0503020204020204" pitchFamily="34" charset="-122"/>
              <a:ea typeface="微软雅黑" panose="020B0503020204020204" pitchFamily="34" charset="-122"/>
            </a:endParaRPr>
          </a:p>
        </p:txBody>
      </p:sp>
      <p:pic>
        <p:nvPicPr>
          <p:cNvPr id="9" name="内容占位符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89628" y="1431048"/>
            <a:ext cx="6210839" cy="1898178"/>
          </a:xfrm>
        </p:spPr>
      </p:pic>
    </p:spTree>
    <p:extLst>
      <p:ext uri="{BB962C8B-B14F-4D97-AF65-F5344CB8AC3E}">
        <p14:creationId xmlns:p14="http://schemas.microsoft.com/office/powerpoint/2010/main" val="982888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t>Accent Conversion [3]</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31</a:t>
            </a:fld>
            <a:endParaRPr lang="zh-CN" altLang="en-US"/>
          </a:p>
        </p:txBody>
      </p:sp>
      <p:sp>
        <p:nvSpPr>
          <p:cNvPr id="8" name="内容占位符 2"/>
          <p:cNvSpPr txBox="1">
            <a:spLocks/>
          </p:cNvSpPr>
          <p:nvPr/>
        </p:nvSpPr>
        <p:spPr>
          <a:xfrm>
            <a:off x="3739513" y="5031406"/>
            <a:ext cx="5139904" cy="1708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在不改变说话人音色的情况下将印度口音的英语转换为标准美式英语</a:t>
            </a:r>
            <a:endParaRPr lang="en-US" altLang="zh-CN" sz="1800" dirty="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借鉴</a:t>
            </a:r>
            <a:r>
              <a:rPr lang="en-US" altLang="zh-CN" sz="1600" dirty="0" smtClean="0">
                <a:solidFill>
                  <a:schemeClr val="accent5"/>
                </a:solidFill>
                <a:latin typeface="微软雅黑" panose="020B0503020204020204" pitchFamily="34" charset="-122"/>
                <a:ea typeface="微软雅黑" panose="020B0503020204020204" pitchFamily="34" charset="-122"/>
              </a:rPr>
              <a:t>ASR-TTS</a:t>
            </a:r>
            <a:r>
              <a:rPr lang="zh-CN" altLang="en-US" sz="1600" dirty="0" smtClean="0">
                <a:solidFill>
                  <a:schemeClr val="accent5"/>
                </a:solidFill>
                <a:latin typeface="微软雅黑" panose="020B0503020204020204" pitchFamily="34" charset="-122"/>
                <a:ea typeface="微软雅黑" panose="020B0503020204020204" pitchFamily="34" charset="-122"/>
              </a:rPr>
              <a:t>的</a:t>
            </a:r>
            <a:r>
              <a:rPr lang="en-US" altLang="zh-CN" sz="1600" dirty="0" smtClean="0">
                <a:solidFill>
                  <a:schemeClr val="accent5"/>
                </a:solidFill>
                <a:latin typeface="微软雅黑" panose="020B0503020204020204" pitchFamily="34" charset="-122"/>
                <a:ea typeface="微软雅黑" panose="020B0503020204020204" pitchFamily="34" charset="-122"/>
              </a:rPr>
              <a:t>many-to-many VC</a:t>
            </a:r>
            <a:r>
              <a:rPr lang="zh-CN" altLang="en-US" sz="1600" dirty="0" smtClean="0">
                <a:solidFill>
                  <a:schemeClr val="accent5"/>
                </a:solidFill>
                <a:latin typeface="微软雅黑" panose="020B0503020204020204" pitchFamily="34" charset="-122"/>
                <a:ea typeface="微软雅黑" panose="020B0503020204020204" pitchFamily="34" charset="-122"/>
              </a:rPr>
              <a:t>框架</a:t>
            </a:r>
            <a:endParaRPr lang="en-US" altLang="zh-CN" sz="16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采用</a:t>
            </a:r>
            <a:r>
              <a:rPr lang="en-US" altLang="zh-CN" sz="1600" dirty="0" smtClean="0">
                <a:solidFill>
                  <a:schemeClr val="accent5"/>
                </a:solidFill>
                <a:latin typeface="微软雅黑" panose="020B0503020204020204" pitchFamily="34" charset="-122"/>
                <a:ea typeface="微软雅黑" panose="020B0503020204020204" pitchFamily="34" charset="-122"/>
              </a:rPr>
              <a:t>TTS Encoder</a:t>
            </a:r>
            <a:r>
              <a:rPr lang="zh-CN" altLang="en-US" sz="1600" dirty="0" smtClean="0">
                <a:solidFill>
                  <a:schemeClr val="accent5"/>
                </a:solidFill>
                <a:latin typeface="微软雅黑" panose="020B0503020204020204" pitchFamily="34" charset="-122"/>
                <a:ea typeface="微软雅黑" panose="020B0503020204020204" pitchFamily="34" charset="-122"/>
              </a:rPr>
              <a:t>提取有效语言学特征，并作为</a:t>
            </a:r>
            <a:r>
              <a:rPr lang="en-US" altLang="zh-CN" sz="1600" dirty="0" smtClean="0">
                <a:solidFill>
                  <a:schemeClr val="accent5"/>
                </a:solidFill>
                <a:latin typeface="微软雅黑" panose="020B0503020204020204" pitchFamily="34" charset="-122"/>
                <a:ea typeface="微软雅黑" panose="020B0503020204020204" pitchFamily="34" charset="-122"/>
              </a:rPr>
              <a:t>Teacher</a:t>
            </a:r>
            <a:r>
              <a:rPr lang="zh-CN" altLang="en-US" sz="1600" dirty="0" smtClean="0">
                <a:solidFill>
                  <a:schemeClr val="accent5"/>
                </a:solidFill>
                <a:latin typeface="微软雅黑" panose="020B0503020204020204" pitchFamily="34" charset="-122"/>
                <a:ea typeface="微软雅黑" panose="020B0503020204020204" pitchFamily="34" charset="-122"/>
              </a:rPr>
              <a:t>监督</a:t>
            </a:r>
            <a:r>
              <a:rPr lang="en-US" altLang="zh-CN" sz="1600" dirty="0" smtClean="0">
                <a:solidFill>
                  <a:schemeClr val="accent5"/>
                </a:solidFill>
                <a:latin typeface="微软雅黑" panose="020B0503020204020204" pitchFamily="34" charset="-122"/>
                <a:ea typeface="微软雅黑" panose="020B0503020204020204" pitchFamily="34" charset="-122"/>
              </a:rPr>
              <a:t>accented ASR</a:t>
            </a:r>
            <a:r>
              <a:rPr lang="zh-CN" altLang="en-US" sz="1600" dirty="0" smtClean="0">
                <a:solidFill>
                  <a:schemeClr val="accent5"/>
                </a:solidFill>
                <a:latin typeface="微软雅黑" panose="020B0503020204020204" pitchFamily="34" charset="-122"/>
                <a:ea typeface="微软雅黑" panose="020B0503020204020204" pitchFamily="34" charset="-122"/>
              </a:rPr>
              <a:t>模型的训练</a:t>
            </a:r>
            <a:endParaRPr lang="en-US" altLang="zh-CN" sz="1600" dirty="0">
              <a:solidFill>
                <a:schemeClr val="accent5"/>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84" y="1369704"/>
            <a:ext cx="5931205" cy="2051155"/>
          </a:xfrm>
          <a:prstGeom prst="rect">
            <a:avLst/>
          </a:prstGeom>
        </p:spPr>
      </p:pic>
      <p:pic>
        <p:nvPicPr>
          <p:cNvPr id="9" name="Picture 4">
            <a:extLst>
              <a:ext uri="{FF2B5EF4-FFF2-40B4-BE49-F238E27FC236}">
                <a16:creationId xmlns:a16="http://schemas.microsoft.com/office/drawing/2014/main" xmlns="" id="{7FD2B477-C289-4E2D-BFAB-A1AA88154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5850" y="3420859"/>
            <a:ext cx="4503566" cy="1610546"/>
          </a:xfrm>
          <a:prstGeom prst="rect">
            <a:avLst/>
          </a:prstGeom>
        </p:spPr>
      </p:pic>
      <p:pic>
        <p:nvPicPr>
          <p:cNvPr id="10" name="Picture 6" descr="A screenshot of a cell phone&#10;&#10;Description automatically generated">
            <a:extLst>
              <a:ext uri="{FF2B5EF4-FFF2-40B4-BE49-F238E27FC236}">
                <a16:creationId xmlns:a16="http://schemas.microsoft.com/office/drawing/2014/main" xmlns="" id="{BB29FC48-A6FF-4E0F-A8CA-D1D60B12FF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526" y="3420859"/>
            <a:ext cx="3538986" cy="3234100"/>
          </a:xfrm>
          <a:prstGeom prst="rect">
            <a:avLst/>
          </a:prstGeom>
        </p:spPr>
      </p:pic>
      <p:sp>
        <p:nvSpPr>
          <p:cNvPr id="5" name="虚尾箭头 4"/>
          <p:cNvSpPr/>
          <p:nvPr/>
        </p:nvSpPr>
        <p:spPr>
          <a:xfrm>
            <a:off x="3912433" y="3964898"/>
            <a:ext cx="463417" cy="652072"/>
          </a:xfrm>
          <a:prstGeom prst="strip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7234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err="1" smtClean="0"/>
              <a:t>Dysarthric</a:t>
            </a:r>
            <a:r>
              <a:rPr lang="en-US" altLang="zh-CN" sz="4000" dirty="0" smtClean="0"/>
              <a:t> Speech Reconstruction [4]</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32</a:t>
            </a:fld>
            <a:endParaRPr lang="zh-CN" altLang="en-US"/>
          </a:p>
        </p:txBody>
      </p:sp>
      <p:sp>
        <p:nvSpPr>
          <p:cNvPr id="8" name="内容占位符 2"/>
          <p:cNvSpPr txBox="1">
            <a:spLocks/>
          </p:cNvSpPr>
          <p:nvPr/>
        </p:nvSpPr>
        <p:spPr>
          <a:xfrm>
            <a:off x="846944" y="3275351"/>
            <a:ext cx="8032473" cy="3464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采用类似前述工作的思路，采用</a:t>
            </a:r>
            <a:r>
              <a:rPr lang="en-US" altLang="zh-CN" sz="1800" dirty="0" smtClean="0">
                <a:solidFill>
                  <a:schemeClr val="accent5"/>
                </a:solidFill>
                <a:latin typeface="微软雅黑" panose="020B0503020204020204" pitchFamily="34" charset="-122"/>
                <a:ea typeface="微软雅黑" panose="020B0503020204020204" pitchFamily="34" charset="-122"/>
              </a:rPr>
              <a:t>TTS</a:t>
            </a:r>
            <a:r>
              <a:rPr lang="zh-CN" altLang="en-US" sz="1800" dirty="0" smtClean="0">
                <a:solidFill>
                  <a:schemeClr val="accent5"/>
                </a:solidFill>
                <a:latin typeface="微软雅黑" panose="020B0503020204020204" pitchFamily="34" charset="-122"/>
                <a:ea typeface="微软雅黑" panose="020B0503020204020204" pitchFamily="34" charset="-122"/>
              </a:rPr>
              <a:t>的</a:t>
            </a:r>
            <a:r>
              <a:rPr lang="en-US" altLang="zh-CN" sz="1800" dirty="0" smtClean="0">
                <a:solidFill>
                  <a:schemeClr val="accent5"/>
                </a:solidFill>
                <a:latin typeface="微软雅黑" panose="020B0503020204020204" pitchFamily="34" charset="-122"/>
                <a:ea typeface="微软雅黑" panose="020B0503020204020204" pitchFamily="34" charset="-122"/>
              </a:rPr>
              <a:t>Text-encoder</a:t>
            </a:r>
            <a:r>
              <a:rPr lang="zh-CN" altLang="en-US" sz="1800" dirty="0" smtClean="0">
                <a:solidFill>
                  <a:schemeClr val="accent5"/>
                </a:solidFill>
                <a:latin typeface="微软雅黑" panose="020B0503020204020204" pitchFamily="34" charset="-122"/>
                <a:ea typeface="微软雅黑" panose="020B0503020204020204" pitchFamily="34" charset="-122"/>
              </a:rPr>
              <a:t>的输出作为</a:t>
            </a:r>
            <a:r>
              <a:rPr lang="en-US" altLang="zh-CN" sz="1800" dirty="0" smtClean="0">
                <a:solidFill>
                  <a:schemeClr val="accent5"/>
                </a:solidFill>
                <a:latin typeface="微软雅黑" panose="020B0503020204020204" pitchFamily="34" charset="-122"/>
                <a:ea typeface="微软雅黑" panose="020B0503020204020204" pitchFamily="34" charset="-122"/>
              </a:rPr>
              <a:t>Teacher</a:t>
            </a:r>
            <a:r>
              <a:rPr lang="zh-CN" altLang="en-US" sz="1800" dirty="0">
                <a:solidFill>
                  <a:schemeClr val="accent5"/>
                </a:solidFill>
                <a:latin typeface="微软雅黑" panose="020B0503020204020204" pitchFamily="34" charset="-122"/>
                <a:ea typeface="微软雅黑" panose="020B0503020204020204" pitchFamily="34" charset="-122"/>
              </a:rPr>
              <a:t>监督</a:t>
            </a:r>
            <a:r>
              <a:rPr lang="en-US" altLang="zh-CN" sz="1800" dirty="0" err="1" smtClean="0">
                <a:solidFill>
                  <a:schemeClr val="accent5"/>
                </a:solidFill>
                <a:latin typeface="微软雅黑" panose="020B0503020204020204" pitchFamily="34" charset="-122"/>
                <a:ea typeface="微软雅黑" panose="020B0503020204020204" pitchFamily="34" charset="-122"/>
              </a:rPr>
              <a:t>dysarthric</a:t>
            </a:r>
            <a:r>
              <a:rPr lang="en-US" altLang="zh-CN" sz="1800" dirty="0" smtClean="0">
                <a:solidFill>
                  <a:schemeClr val="accent5"/>
                </a:solidFill>
                <a:latin typeface="微软雅黑" panose="020B0503020204020204" pitchFamily="34" charset="-122"/>
                <a:ea typeface="微软雅黑" panose="020B0503020204020204" pitchFamily="34" charset="-122"/>
              </a:rPr>
              <a:t> speech</a:t>
            </a:r>
            <a:r>
              <a:rPr lang="zh-CN" altLang="en-US" sz="1800" dirty="0" smtClean="0">
                <a:solidFill>
                  <a:schemeClr val="accent5"/>
                </a:solidFill>
                <a:latin typeface="微软雅黑" panose="020B0503020204020204" pitchFamily="34" charset="-122"/>
                <a:ea typeface="微软雅黑" panose="020B0503020204020204" pitchFamily="34" charset="-122"/>
              </a:rPr>
              <a:t>的</a:t>
            </a:r>
            <a:r>
              <a:rPr lang="en-US" altLang="zh-CN" sz="1800" dirty="0" smtClean="0">
                <a:solidFill>
                  <a:schemeClr val="accent5"/>
                </a:solidFill>
                <a:latin typeface="微软雅黑" panose="020B0503020204020204" pitchFamily="34" charset="-122"/>
                <a:ea typeface="微软雅黑" panose="020B0503020204020204" pitchFamily="34" charset="-122"/>
              </a:rPr>
              <a:t>Speech-encoder</a:t>
            </a:r>
            <a:r>
              <a:rPr lang="zh-CN" altLang="en-US" sz="1800" dirty="0" smtClean="0">
                <a:solidFill>
                  <a:schemeClr val="accent5"/>
                </a:solidFill>
                <a:latin typeface="微软雅黑" panose="020B0503020204020204" pitchFamily="34" charset="-122"/>
                <a:ea typeface="微软雅黑" panose="020B0503020204020204" pitchFamily="34" charset="-122"/>
              </a:rPr>
              <a:t>的训练：</a:t>
            </a:r>
            <a:r>
              <a:rPr lang="en-US" altLang="zh-CN" sz="1800" dirty="0" smtClean="0">
                <a:solidFill>
                  <a:srgbClr val="FF0000"/>
                </a:solidFill>
                <a:latin typeface="微软雅黑" panose="020B0503020204020204" pitchFamily="34" charset="-122"/>
                <a:ea typeface="微软雅黑" panose="020B0503020204020204" pitchFamily="34" charset="-122"/>
              </a:rPr>
              <a:t>Adversarial loss</a:t>
            </a:r>
            <a:r>
              <a:rPr lang="zh-CN" altLang="en-US" sz="1800" dirty="0" smtClean="0">
                <a:solidFill>
                  <a:schemeClr val="accent5"/>
                </a:solidFill>
                <a:latin typeface="微软雅黑" panose="020B0503020204020204" pitchFamily="34" charset="-122"/>
                <a:ea typeface="微软雅黑" panose="020B0503020204020204" pitchFamily="34" charset="-122"/>
              </a:rPr>
              <a:t>很重要</a:t>
            </a:r>
            <a:endParaRPr lang="en-US" altLang="zh-CN" sz="1800" dirty="0">
              <a:solidFill>
                <a:schemeClr val="accent5"/>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531" y="1460951"/>
            <a:ext cx="6578938" cy="175269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429" y="4092170"/>
            <a:ext cx="7105338" cy="2414081"/>
          </a:xfrm>
          <a:prstGeom prst="rect">
            <a:avLst/>
          </a:prstGeom>
        </p:spPr>
      </p:pic>
    </p:spTree>
    <p:extLst>
      <p:ext uri="{BB962C8B-B14F-4D97-AF65-F5344CB8AC3E}">
        <p14:creationId xmlns:p14="http://schemas.microsoft.com/office/powerpoint/2010/main" val="2085844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77" y="3407511"/>
            <a:ext cx="4296597" cy="2521099"/>
          </a:xfrm>
          <a:prstGeom prst="rect">
            <a:avLst/>
          </a:prstGeom>
        </p:spPr>
      </p:pic>
      <p:sp>
        <p:nvSpPr>
          <p:cNvPr id="2" name="标题 1"/>
          <p:cNvSpPr>
            <a:spLocks noGrp="1"/>
          </p:cNvSpPr>
          <p:nvPr>
            <p:ph type="title"/>
          </p:nvPr>
        </p:nvSpPr>
        <p:spPr/>
        <p:txBody>
          <a:bodyPr>
            <a:normAutofit/>
          </a:bodyPr>
          <a:lstStyle/>
          <a:p>
            <a:r>
              <a:rPr lang="en-US" altLang="zh-CN" sz="4000" dirty="0" smtClean="0"/>
              <a:t>Emotional Voice Conversion [6]</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33</a:t>
            </a:fld>
            <a:endParaRPr lang="zh-CN" altLang="en-US"/>
          </a:p>
        </p:txBody>
      </p:sp>
      <p:sp>
        <p:nvSpPr>
          <p:cNvPr id="8" name="内容占位符 2"/>
          <p:cNvSpPr txBox="1">
            <a:spLocks/>
          </p:cNvSpPr>
          <p:nvPr/>
        </p:nvSpPr>
        <p:spPr>
          <a:xfrm>
            <a:off x="4174762" y="3020519"/>
            <a:ext cx="4721901" cy="37195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解决</a:t>
            </a:r>
            <a:r>
              <a:rPr lang="en-US" altLang="zh-CN" sz="1800" dirty="0" smtClean="0">
                <a:solidFill>
                  <a:schemeClr val="accent5"/>
                </a:solidFill>
                <a:latin typeface="微软雅黑" panose="020B0503020204020204" pitchFamily="34" charset="-122"/>
                <a:ea typeface="微软雅黑" panose="020B0503020204020204" pitchFamily="34" charset="-122"/>
              </a:rPr>
              <a:t>seq2seq VC</a:t>
            </a:r>
            <a:r>
              <a:rPr lang="zh-CN" altLang="en-US" sz="1800" dirty="0" smtClean="0">
                <a:solidFill>
                  <a:schemeClr val="accent5"/>
                </a:solidFill>
                <a:latin typeface="微软雅黑" panose="020B0503020204020204" pitchFamily="34" charset="-122"/>
                <a:ea typeface="微软雅黑" panose="020B0503020204020204" pitchFamily="34" charset="-122"/>
              </a:rPr>
              <a:t>中的丢音、重复、错误发音的问题</a:t>
            </a:r>
            <a:endParaRPr lang="en-US" altLang="zh-CN" sz="18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传统方法</a:t>
            </a:r>
            <a:r>
              <a:rPr lang="zh-CN" altLang="en-US" sz="1600" dirty="0">
                <a:solidFill>
                  <a:schemeClr val="accent5"/>
                </a:solidFill>
                <a:latin typeface="微软雅黑" panose="020B0503020204020204" pitchFamily="34" charset="-122"/>
                <a:ea typeface="微软雅黑" panose="020B0503020204020204" pitchFamily="34" charset="-122"/>
              </a:rPr>
              <a:t>通过</a:t>
            </a:r>
            <a:r>
              <a:rPr lang="zh-CN" altLang="en-US" sz="1600" dirty="0" smtClean="0">
                <a:solidFill>
                  <a:schemeClr val="accent5"/>
                </a:solidFill>
                <a:latin typeface="微软雅黑" panose="020B0503020204020204" pitchFamily="34" charset="-122"/>
                <a:ea typeface="微软雅黑" panose="020B0503020204020204" pitchFamily="34" charset="-122"/>
              </a:rPr>
              <a:t>增加</a:t>
            </a:r>
            <a:r>
              <a:rPr lang="en-US" altLang="zh-CN" sz="1600" dirty="0" smtClean="0">
                <a:solidFill>
                  <a:schemeClr val="accent5"/>
                </a:solidFill>
                <a:latin typeface="微软雅黑" panose="020B0503020204020204" pitchFamily="34" charset="-122"/>
                <a:ea typeface="微软雅黑" panose="020B0503020204020204" pitchFamily="34" charset="-122"/>
              </a:rPr>
              <a:t>textual supervision</a:t>
            </a:r>
            <a:r>
              <a:rPr lang="zh-CN" altLang="en-US" sz="1600" dirty="0" smtClean="0">
                <a:solidFill>
                  <a:schemeClr val="accent5"/>
                </a:solidFill>
                <a:latin typeface="微软雅黑" panose="020B0503020204020204" pitchFamily="34" charset="-122"/>
                <a:ea typeface="微软雅黑" panose="020B0503020204020204" pitchFamily="34" charset="-122"/>
              </a:rPr>
              <a:t>，存在不足：需要文本语音的时间对齐信息</a:t>
            </a:r>
            <a:endParaRPr lang="en-US" altLang="zh-CN" sz="16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本文通过多任务学习同时训练</a:t>
            </a:r>
            <a:r>
              <a:rPr lang="en-US" altLang="zh-CN" sz="1600" dirty="0" smtClean="0">
                <a:solidFill>
                  <a:schemeClr val="accent5"/>
                </a:solidFill>
                <a:latin typeface="微软雅黑" panose="020B0503020204020204" pitchFamily="34" charset="-122"/>
                <a:ea typeface="微软雅黑" panose="020B0503020204020204" pitchFamily="34" charset="-122"/>
              </a:rPr>
              <a:t>TTS</a:t>
            </a:r>
            <a:r>
              <a:rPr lang="zh-CN" altLang="en-US" sz="1600" dirty="0" smtClean="0">
                <a:solidFill>
                  <a:schemeClr val="accent5"/>
                </a:solidFill>
                <a:latin typeface="微软雅黑" panose="020B0503020204020204" pitchFamily="34" charset="-122"/>
                <a:ea typeface="微软雅黑" panose="020B0503020204020204" pitchFamily="34" charset="-122"/>
              </a:rPr>
              <a:t>模型和</a:t>
            </a:r>
            <a:r>
              <a:rPr lang="en-US" altLang="zh-CN" sz="1600" dirty="0" smtClean="0">
                <a:solidFill>
                  <a:schemeClr val="accent5"/>
                </a:solidFill>
                <a:latin typeface="微软雅黑" panose="020B0503020204020204" pitchFamily="34" charset="-122"/>
                <a:ea typeface="微软雅黑" panose="020B0503020204020204" pitchFamily="34" charset="-122"/>
              </a:rPr>
              <a:t>VC</a:t>
            </a:r>
            <a:r>
              <a:rPr lang="zh-CN" altLang="en-US" sz="1600" dirty="0" smtClean="0">
                <a:solidFill>
                  <a:schemeClr val="accent5"/>
                </a:solidFill>
                <a:latin typeface="微软雅黑" panose="020B0503020204020204" pitchFamily="34" charset="-122"/>
                <a:ea typeface="微软雅黑" panose="020B0503020204020204" pitchFamily="34" charset="-122"/>
              </a:rPr>
              <a:t>模型</a:t>
            </a:r>
            <a:endParaRPr lang="en-US" altLang="zh-CN" sz="1600" dirty="0" smtClean="0">
              <a:solidFill>
                <a:schemeClr val="accent5"/>
              </a:solidFill>
              <a:latin typeface="微软雅黑" panose="020B0503020204020204" pitchFamily="34" charset="-122"/>
              <a:ea typeface="微软雅黑" panose="020B0503020204020204" pitchFamily="34" charset="-122"/>
            </a:endParaRPr>
          </a:p>
          <a:p>
            <a:pPr lvl="1">
              <a:lnSpc>
                <a:spcPct val="110000"/>
              </a:lnSpc>
            </a:pPr>
            <a:r>
              <a:rPr lang="zh-CN" altLang="en-US" sz="1600" dirty="0">
                <a:solidFill>
                  <a:schemeClr val="accent5"/>
                </a:solidFill>
                <a:latin typeface="微软雅黑" panose="020B0503020204020204" pitchFamily="34" charset="-122"/>
                <a:ea typeface="微软雅黑" panose="020B0503020204020204" pitchFamily="34" charset="-122"/>
              </a:rPr>
              <a:t>两者共享注意力和解码器、声码器等</a:t>
            </a:r>
            <a:r>
              <a:rPr lang="zh-CN" altLang="en-US" sz="1600" dirty="0" smtClean="0">
                <a:solidFill>
                  <a:schemeClr val="accent5"/>
                </a:solidFill>
                <a:latin typeface="微软雅黑" panose="020B0503020204020204" pitchFamily="34" charset="-122"/>
                <a:ea typeface="微软雅黑" panose="020B0503020204020204" pitchFamily="34" charset="-122"/>
              </a:rPr>
              <a:t>模块</a:t>
            </a:r>
            <a:endParaRPr lang="en-US" altLang="zh-CN" sz="1600" dirty="0" smtClean="0">
              <a:solidFill>
                <a:schemeClr val="accent5"/>
              </a:solidFill>
              <a:latin typeface="微软雅黑" panose="020B0503020204020204" pitchFamily="34" charset="-122"/>
              <a:ea typeface="微软雅黑" panose="020B0503020204020204" pitchFamily="34" charset="-122"/>
            </a:endParaRPr>
          </a:p>
          <a:p>
            <a:pPr lvl="1">
              <a:lnSpc>
                <a:spcPct val="110000"/>
              </a:lnSpc>
            </a:pPr>
            <a:r>
              <a:rPr lang="zh-CN" altLang="en-US" sz="1600" dirty="0" smtClean="0">
                <a:solidFill>
                  <a:schemeClr val="accent5"/>
                </a:solidFill>
                <a:latin typeface="微软雅黑" panose="020B0503020204020204" pitchFamily="34" charset="-122"/>
                <a:ea typeface="微软雅黑" panose="020B0503020204020204" pitchFamily="34" charset="-122"/>
              </a:rPr>
              <a:t>分别使用各自的文本编码器</a:t>
            </a:r>
            <a:r>
              <a:rPr lang="en-US" altLang="zh-CN" sz="1600" dirty="0" smtClean="0">
                <a:solidFill>
                  <a:schemeClr val="accent5"/>
                </a:solidFill>
                <a:latin typeface="微软雅黑" panose="020B0503020204020204" pitchFamily="34" charset="-122"/>
                <a:ea typeface="微软雅黑" panose="020B0503020204020204" pitchFamily="34" charset="-122"/>
              </a:rPr>
              <a:t>(Text Encoder)</a:t>
            </a:r>
            <a:r>
              <a:rPr lang="zh-CN" altLang="en-US" sz="1600" dirty="0" smtClean="0">
                <a:solidFill>
                  <a:schemeClr val="accent5"/>
                </a:solidFill>
                <a:latin typeface="微软雅黑" panose="020B0503020204020204" pitchFamily="34" charset="-122"/>
                <a:ea typeface="微软雅黑" panose="020B0503020204020204" pitchFamily="34" charset="-122"/>
              </a:rPr>
              <a:t>或</a:t>
            </a:r>
            <a:r>
              <a:rPr lang="en-US" altLang="zh-CN" sz="1600" dirty="0" smtClean="0">
                <a:solidFill>
                  <a:schemeClr val="accent5"/>
                </a:solidFill>
                <a:latin typeface="微软雅黑" panose="020B0503020204020204" pitchFamily="34" charset="-122"/>
                <a:ea typeface="微软雅黑" panose="020B0503020204020204" pitchFamily="34" charset="-122"/>
              </a:rPr>
              <a:t>Mel</a:t>
            </a:r>
            <a:r>
              <a:rPr lang="zh-CN" altLang="en-US" sz="1600" dirty="0" smtClean="0">
                <a:solidFill>
                  <a:schemeClr val="accent5"/>
                </a:solidFill>
                <a:latin typeface="微软雅黑" panose="020B0503020204020204" pitchFamily="34" charset="-122"/>
                <a:ea typeface="微软雅黑" panose="020B0503020204020204" pitchFamily="34" charset="-122"/>
              </a:rPr>
              <a:t>谱编码器</a:t>
            </a:r>
            <a:r>
              <a:rPr lang="en-US" altLang="zh-CN" sz="1600" dirty="0" smtClean="0">
                <a:solidFill>
                  <a:schemeClr val="accent5"/>
                </a:solidFill>
                <a:latin typeface="微软雅黑" panose="020B0503020204020204" pitchFamily="34" charset="-122"/>
                <a:ea typeface="微软雅黑" panose="020B0503020204020204" pitchFamily="34" charset="-122"/>
              </a:rPr>
              <a:t>(Contents Encoder)</a:t>
            </a:r>
          </a:p>
          <a:p>
            <a:pPr lvl="1">
              <a:lnSpc>
                <a:spcPct val="110000"/>
              </a:lnSpc>
            </a:pPr>
            <a:r>
              <a:rPr lang="en-US" altLang="zh-CN" sz="1600" dirty="0" smtClean="0">
                <a:solidFill>
                  <a:schemeClr val="accent5"/>
                </a:solidFill>
                <a:latin typeface="微软雅黑" panose="020B0503020204020204" pitchFamily="34" charset="-122"/>
                <a:ea typeface="微软雅黑" panose="020B0503020204020204" pitchFamily="34" charset="-122"/>
              </a:rPr>
              <a:t>Text Encoder</a:t>
            </a:r>
            <a:r>
              <a:rPr lang="zh-CN" altLang="en-US" sz="1600" dirty="0" smtClean="0">
                <a:solidFill>
                  <a:schemeClr val="accent5"/>
                </a:solidFill>
                <a:latin typeface="微软雅黑" panose="020B0503020204020204" pitchFamily="34" charset="-122"/>
                <a:ea typeface="微软雅黑" panose="020B0503020204020204" pitchFamily="34" charset="-122"/>
              </a:rPr>
              <a:t>和</a:t>
            </a:r>
            <a:r>
              <a:rPr lang="en-US" altLang="zh-CN" sz="1600" dirty="0" smtClean="0">
                <a:solidFill>
                  <a:schemeClr val="accent5"/>
                </a:solidFill>
                <a:latin typeface="微软雅黑" panose="020B0503020204020204" pitchFamily="34" charset="-122"/>
                <a:ea typeface="微软雅黑" panose="020B0503020204020204" pitchFamily="34" charset="-122"/>
              </a:rPr>
              <a:t>Contents Encoder</a:t>
            </a:r>
            <a:r>
              <a:rPr lang="zh-CN" altLang="en-US" sz="1600" dirty="0" smtClean="0">
                <a:solidFill>
                  <a:schemeClr val="accent5"/>
                </a:solidFill>
                <a:latin typeface="微软雅黑" panose="020B0503020204020204" pitchFamily="34" charset="-122"/>
                <a:ea typeface="微软雅黑" panose="020B0503020204020204" pitchFamily="34" charset="-122"/>
              </a:rPr>
              <a:t>随机交替更新，学习更一致的编码器输出表示，但</a:t>
            </a:r>
            <a:r>
              <a:rPr lang="en-US" altLang="zh-CN" sz="2000" b="1" i="1"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i="1" baseline="-25000"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1600" smtClean="0">
                <a:solidFill>
                  <a:schemeClr val="accent5"/>
                </a:solidFill>
                <a:latin typeface="微软雅黑" panose="020B0503020204020204" pitchFamily="34" charset="-122"/>
                <a:ea typeface="微软雅黑" panose="020B0503020204020204" pitchFamily="34" charset="-122"/>
              </a:rPr>
              <a:t>具有更细的</a:t>
            </a:r>
            <a:r>
              <a:rPr lang="zh-CN" altLang="en-US" sz="1600" dirty="0" smtClean="0">
                <a:solidFill>
                  <a:schemeClr val="accent5"/>
                </a:solidFill>
                <a:latin typeface="微软雅黑" panose="020B0503020204020204" pitchFamily="34" charset="-122"/>
                <a:ea typeface="微软雅黑" panose="020B0503020204020204" pitchFamily="34" charset="-122"/>
              </a:rPr>
              <a:t>时间维度</a:t>
            </a:r>
            <a:endParaRPr lang="en-US" altLang="zh-CN" sz="1600" dirty="0">
              <a:solidFill>
                <a:schemeClr val="accent5"/>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2727" y="1465464"/>
            <a:ext cx="6118546" cy="1487147"/>
          </a:xfrm>
          <a:prstGeom prst="rect">
            <a:avLst/>
          </a:prstGeom>
        </p:spPr>
      </p:pic>
    </p:spTree>
    <p:extLst>
      <p:ext uri="{BB962C8B-B14F-4D97-AF65-F5344CB8AC3E}">
        <p14:creationId xmlns:p14="http://schemas.microsoft.com/office/powerpoint/2010/main" val="44465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t>Emotional Voice Conversion [7]</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34</a:t>
            </a:fld>
            <a:endParaRPr lang="zh-CN" altLang="en-US"/>
          </a:p>
        </p:txBody>
      </p:sp>
      <p:sp>
        <p:nvSpPr>
          <p:cNvPr id="8" name="内容占位符 2"/>
          <p:cNvSpPr txBox="1">
            <a:spLocks/>
          </p:cNvSpPr>
          <p:nvPr/>
        </p:nvSpPr>
        <p:spPr>
          <a:xfrm>
            <a:off x="389744" y="2855626"/>
            <a:ext cx="8506919" cy="3884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通过</a:t>
            </a:r>
            <a:r>
              <a:rPr lang="en-US" altLang="zh-CN" sz="1800" dirty="0" smtClean="0">
                <a:solidFill>
                  <a:schemeClr val="accent5"/>
                </a:solidFill>
                <a:latin typeface="微软雅黑" panose="020B0503020204020204" pitchFamily="34" charset="-122"/>
                <a:ea typeface="微软雅黑" panose="020B0503020204020204" pitchFamily="34" charset="-122"/>
              </a:rPr>
              <a:t>FHVAE</a:t>
            </a:r>
            <a:r>
              <a:rPr lang="en-US" altLang="zh-CN" sz="1800" baseline="30000" dirty="0" smtClean="0">
                <a:solidFill>
                  <a:schemeClr val="accent5"/>
                </a:solidFill>
                <a:latin typeface="微软雅黑" panose="020B0503020204020204" pitchFamily="34" charset="-122"/>
                <a:ea typeface="微软雅黑" panose="020B0503020204020204" pitchFamily="34" charset="-122"/>
              </a:rPr>
              <a:t>[</a:t>
            </a:r>
            <a:r>
              <a:rPr lang="en-US" altLang="zh-CN" sz="1800" dirty="0" smtClean="0">
                <a:solidFill>
                  <a:schemeClr val="accent5"/>
                </a:solidFill>
                <a:latin typeface="微软雅黑" panose="020B0503020204020204" pitchFamily="34" charset="-122"/>
                <a:ea typeface="微软雅黑" panose="020B0503020204020204" pitchFamily="34" charset="-122"/>
              </a:rPr>
              <a:t>*</a:t>
            </a:r>
            <a:r>
              <a:rPr lang="en-US" altLang="zh-CN" sz="1800" baseline="30000" dirty="0" smtClean="0">
                <a:solidFill>
                  <a:schemeClr val="accent5"/>
                </a:solidFill>
                <a:latin typeface="微软雅黑" panose="020B0503020204020204" pitchFamily="34" charset="-122"/>
                <a:ea typeface="微软雅黑" panose="020B0503020204020204" pitchFamily="34" charset="-122"/>
              </a:rPr>
              <a:t>]</a:t>
            </a:r>
            <a:r>
              <a:rPr lang="zh-CN" altLang="en-US" sz="1800" dirty="0" smtClean="0">
                <a:solidFill>
                  <a:schemeClr val="accent5"/>
                </a:solidFill>
                <a:latin typeface="微软雅黑" panose="020B0503020204020204" pitchFamily="34" charset="-122"/>
                <a:ea typeface="微软雅黑" panose="020B0503020204020204" pitchFamily="34" charset="-122"/>
              </a:rPr>
              <a:t>将语音信息</a:t>
            </a:r>
            <a:r>
              <a:rPr lang="zh-CN" altLang="en-US" sz="1800" dirty="0" smtClean="0">
                <a:solidFill>
                  <a:srgbClr val="FF0000"/>
                </a:solidFill>
                <a:latin typeface="微软雅黑" panose="020B0503020204020204" pitchFamily="34" charset="-122"/>
                <a:ea typeface="微软雅黑" panose="020B0503020204020204" pitchFamily="34" charset="-122"/>
              </a:rPr>
              <a:t>解耦</a:t>
            </a:r>
            <a:r>
              <a:rPr lang="zh-CN" altLang="en-US" sz="1800" dirty="0" smtClean="0">
                <a:solidFill>
                  <a:schemeClr val="accent5"/>
                </a:solidFill>
                <a:latin typeface="微软雅黑" panose="020B0503020204020204" pitchFamily="34" charset="-122"/>
                <a:ea typeface="微软雅黑" panose="020B0503020204020204" pitchFamily="34" charset="-122"/>
              </a:rPr>
              <a:t>成语句级、音段级以及情感相关的特征表示，通过插值不同情感类别的情感相关特征表示进行情感转换</a:t>
            </a:r>
            <a:endParaRPr lang="en-US" altLang="zh-CN" sz="1800" dirty="0" smtClean="0">
              <a:solidFill>
                <a:schemeClr val="accent5"/>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402" y="1409399"/>
            <a:ext cx="6963065" cy="1336564"/>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8373" y="3534634"/>
            <a:ext cx="6009660" cy="2661566"/>
          </a:xfrm>
          <a:prstGeom prst="rect">
            <a:avLst/>
          </a:prstGeom>
        </p:spPr>
      </p:pic>
      <p:sp>
        <p:nvSpPr>
          <p:cNvPr id="9" name="矩形 8"/>
          <p:cNvSpPr/>
          <p:nvPr/>
        </p:nvSpPr>
        <p:spPr>
          <a:xfrm>
            <a:off x="447041" y="6277303"/>
            <a:ext cx="7132320" cy="523220"/>
          </a:xfrm>
          <a:prstGeom prst="rect">
            <a:avLst/>
          </a:prstGeom>
        </p:spPr>
        <p:txBody>
          <a:bodyPr wrap="square">
            <a:spAutoFit/>
          </a:bodyPr>
          <a:lstStyle/>
          <a:p>
            <a:r>
              <a:rPr lang="en-US" altLang="zh-CN" sz="1400" dirty="0">
                <a:solidFill>
                  <a:schemeClr val="bg1">
                    <a:lumMod val="65000"/>
                  </a:schemeClr>
                </a:solidFill>
              </a:rPr>
              <a:t>[*] Wei-</a:t>
            </a:r>
            <a:r>
              <a:rPr lang="en-US" altLang="zh-CN" sz="1400" dirty="0" err="1">
                <a:solidFill>
                  <a:schemeClr val="bg1">
                    <a:lumMod val="65000"/>
                  </a:schemeClr>
                </a:solidFill>
              </a:rPr>
              <a:t>Ning</a:t>
            </a:r>
            <a:r>
              <a:rPr lang="en-US" altLang="zh-CN" sz="1400" dirty="0">
                <a:solidFill>
                  <a:schemeClr val="bg1">
                    <a:lumMod val="65000"/>
                  </a:schemeClr>
                </a:solidFill>
              </a:rPr>
              <a:t> Hsu, Yu Zhang, and James Glass, “Unsupervised learning of disentangled and interpretable representations from sequential data,” in Proc. NIPS, 2017, pp. </a:t>
            </a:r>
            <a:r>
              <a:rPr lang="en-US" altLang="zh-CN" sz="1400" dirty="0" smtClean="0">
                <a:solidFill>
                  <a:schemeClr val="bg1">
                    <a:lumMod val="65000"/>
                  </a:schemeClr>
                </a:solidFill>
              </a:rPr>
              <a:t>1878–1889</a:t>
            </a:r>
            <a:r>
              <a:rPr lang="zh-CN" altLang="en-US" sz="1400" dirty="0" smtClean="0">
                <a:solidFill>
                  <a:schemeClr val="bg1">
                    <a:lumMod val="65000"/>
                  </a:schemeClr>
                </a:solidFill>
              </a:rPr>
              <a:t>.</a:t>
            </a:r>
            <a:endParaRPr lang="zh-CN" altLang="en-US" sz="1400" dirty="0">
              <a:solidFill>
                <a:schemeClr val="bg1">
                  <a:lumMod val="65000"/>
                </a:schemeClr>
              </a:solidFill>
            </a:endParaRPr>
          </a:p>
        </p:txBody>
      </p:sp>
    </p:spTree>
    <p:extLst>
      <p:ext uri="{BB962C8B-B14F-4D97-AF65-F5344CB8AC3E}">
        <p14:creationId xmlns:p14="http://schemas.microsoft.com/office/powerpoint/2010/main" val="312228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49" y="2695476"/>
            <a:ext cx="4077325" cy="4072436"/>
          </a:xfrm>
          <a:prstGeom prst="rect">
            <a:avLst/>
          </a:prstGeom>
        </p:spPr>
      </p:pic>
      <p:sp>
        <p:nvSpPr>
          <p:cNvPr id="2" name="标题 1"/>
          <p:cNvSpPr>
            <a:spLocks noGrp="1"/>
          </p:cNvSpPr>
          <p:nvPr>
            <p:ph type="title"/>
          </p:nvPr>
        </p:nvSpPr>
        <p:spPr/>
        <p:txBody>
          <a:bodyPr>
            <a:normAutofit/>
          </a:bodyPr>
          <a:lstStyle/>
          <a:p>
            <a:r>
              <a:rPr lang="en-US" altLang="zh-CN" sz="4000" dirty="0" smtClean="0"/>
              <a:t>One-Shot Voice Conversion [8]</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35</a:t>
            </a:fld>
            <a:endParaRPr lang="zh-CN" altLang="en-US" dirty="0"/>
          </a:p>
        </p:txBody>
      </p:sp>
      <p:sp>
        <p:nvSpPr>
          <p:cNvPr id="8" name="内容占位符 2"/>
          <p:cNvSpPr txBox="1">
            <a:spLocks/>
          </p:cNvSpPr>
          <p:nvPr/>
        </p:nvSpPr>
        <p:spPr>
          <a:xfrm>
            <a:off x="4279692" y="2855626"/>
            <a:ext cx="4616971" cy="3884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面向单样本</a:t>
            </a:r>
            <a:r>
              <a:rPr lang="en-US" altLang="zh-CN" sz="1800" dirty="0" smtClean="0">
                <a:solidFill>
                  <a:schemeClr val="accent5"/>
                </a:solidFill>
                <a:latin typeface="微软雅黑" panose="020B0503020204020204" pitchFamily="34" charset="-122"/>
                <a:ea typeface="微软雅黑" panose="020B0503020204020204" pitchFamily="34" charset="-122"/>
              </a:rPr>
              <a:t>VC</a:t>
            </a:r>
            <a:r>
              <a:rPr lang="zh-CN" altLang="en-US" sz="1800" dirty="0" smtClean="0">
                <a:solidFill>
                  <a:schemeClr val="accent5"/>
                </a:solidFill>
                <a:latin typeface="微软雅黑" panose="020B0503020204020204" pitchFamily="34" charset="-122"/>
                <a:ea typeface="微软雅黑" panose="020B0503020204020204" pitchFamily="34" charset="-122"/>
              </a:rPr>
              <a:t>提出</a:t>
            </a:r>
            <a:r>
              <a:rPr lang="en-US" altLang="zh-CN" sz="1800" dirty="0" smtClean="0">
                <a:solidFill>
                  <a:schemeClr val="accent5"/>
                </a:solidFill>
                <a:latin typeface="微软雅黑" panose="020B0503020204020204" pitchFamily="34" charset="-122"/>
                <a:ea typeface="微软雅黑" panose="020B0503020204020204" pitchFamily="34" charset="-122"/>
              </a:rPr>
              <a:t>VQVC</a:t>
            </a:r>
            <a:r>
              <a:rPr lang="zh-CN" altLang="en-US" sz="1800" dirty="0" smtClean="0">
                <a:solidFill>
                  <a:schemeClr val="accent5"/>
                </a:solidFill>
                <a:latin typeface="微软雅黑" panose="020B0503020204020204" pitchFamily="34" charset="-122"/>
                <a:ea typeface="微软雅黑" panose="020B0503020204020204" pitchFamily="34" charset="-122"/>
              </a:rPr>
              <a:t>方法，利用</a:t>
            </a:r>
            <a:r>
              <a:rPr lang="en-US" altLang="zh-CN" sz="1800" dirty="0" smtClean="0">
                <a:solidFill>
                  <a:schemeClr val="accent5"/>
                </a:solidFill>
                <a:latin typeface="微软雅黑" panose="020B0503020204020204" pitchFamily="34" charset="-122"/>
                <a:ea typeface="微软雅黑" panose="020B0503020204020204" pitchFamily="34" charset="-122"/>
              </a:rPr>
              <a:t>VQ</a:t>
            </a:r>
            <a:r>
              <a:rPr lang="zh-CN" altLang="en-US" sz="1800" dirty="0" smtClean="0">
                <a:solidFill>
                  <a:srgbClr val="FF0000"/>
                </a:solidFill>
                <a:latin typeface="微软雅黑" panose="020B0503020204020204" pitchFamily="34" charset="-122"/>
                <a:ea typeface="微软雅黑" panose="020B0503020204020204" pitchFamily="34" charset="-122"/>
              </a:rPr>
              <a:t>解耦</a:t>
            </a:r>
            <a:r>
              <a:rPr lang="zh-CN" altLang="en-US" sz="1800" dirty="0" smtClean="0">
                <a:solidFill>
                  <a:schemeClr val="accent5"/>
                </a:solidFill>
                <a:latin typeface="微软雅黑" panose="020B0503020204020204" pitchFamily="34" charset="-122"/>
                <a:ea typeface="微软雅黑" panose="020B0503020204020204" pitchFamily="34" charset="-122"/>
              </a:rPr>
              <a:t>内容信息和说话人信息</a:t>
            </a:r>
            <a:endParaRPr lang="en-US" altLang="zh-CN" sz="18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通过离散的</a:t>
            </a:r>
            <a:r>
              <a:rPr lang="en-US" altLang="zh-CN" sz="1600" dirty="0" smtClean="0">
                <a:solidFill>
                  <a:schemeClr val="accent5"/>
                </a:solidFill>
                <a:latin typeface="微软雅黑" panose="020B0503020204020204" pitchFamily="34" charset="-122"/>
                <a:ea typeface="微软雅黑" panose="020B0503020204020204" pitchFamily="34" charset="-122"/>
              </a:rPr>
              <a:t>VQ codebook</a:t>
            </a:r>
            <a:r>
              <a:rPr lang="zh-CN" altLang="en-US" sz="1600" dirty="0" smtClean="0">
                <a:solidFill>
                  <a:schemeClr val="accent5"/>
                </a:solidFill>
                <a:latin typeface="微软雅黑" panose="020B0503020204020204" pitchFamily="34" charset="-122"/>
                <a:ea typeface="微软雅黑" panose="020B0503020204020204" pitchFamily="34" charset="-122"/>
              </a:rPr>
              <a:t>建模内容信息</a:t>
            </a:r>
            <a:r>
              <a:rPr lang="en-US" altLang="zh-CN" sz="2000" b="1"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i="1" baseline="-2500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zh-CN" sz="1600" i="1" baseline="-2500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endParaRP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通过连续的</a:t>
            </a:r>
            <a:r>
              <a:rPr lang="en-US" altLang="zh-CN" sz="1600" dirty="0" smtClean="0">
                <a:solidFill>
                  <a:schemeClr val="accent5"/>
                </a:solidFill>
                <a:latin typeface="微软雅黑" panose="020B0503020204020204" pitchFamily="34" charset="-122"/>
                <a:ea typeface="微软雅黑" panose="020B0503020204020204" pitchFamily="34" charset="-122"/>
              </a:rPr>
              <a:t>Encoder</a:t>
            </a:r>
            <a:r>
              <a:rPr lang="zh-CN" altLang="en-US" sz="1600" dirty="0" smtClean="0">
                <a:solidFill>
                  <a:schemeClr val="accent5"/>
                </a:solidFill>
                <a:latin typeface="微软雅黑" panose="020B0503020204020204" pitchFamily="34" charset="-122"/>
                <a:ea typeface="微软雅黑" panose="020B0503020204020204" pitchFamily="34" charset="-122"/>
              </a:rPr>
              <a:t>输出与</a:t>
            </a:r>
            <a:r>
              <a:rPr lang="en-US" altLang="zh-CN" sz="1600" dirty="0" smtClean="0">
                <a:solidFill>
                  <a:schemeClr val="accent5"/>
                </a:solidFill>
                <a:latin typeface="微软雅黑" panose="020B0503020204020204" pitchFamily="34" charset="-122"/>
                <a:ea typeface="微软雅黑" panose="020B0503020204020204" pitchFamily="34" charset="-122"/>
              </a:rPr>
              <a:t>VQ codebook</a:t>
            </a:r>
            <a:r>
              <a:rPr lang="zh-CN" altLang="en-US" sz="1600" dirty="0" smtClean="0">
                <a:solidFill>
                  <a:schemeClr val="accent5"/>
                </a:solidFill>
                <a:latin typeface="微软雅黑" panose="020B0503020204020204" pitchFamily="34" charset="-122"/>
                <a:ea typeface="微软雅黑" panose="020B0503020204020204" pitchFamily="34" charset="-122"/>
              </a:rPr>
              <a:t>的残差建模说话人信息</a:t>
            </a:r>
            <a:r>
              <a:rPr lang="en-US" altLang="zh-CN" sz="2000" b="1"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000" i="1" baseline="-25000"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zh-CN" sz="1600" i="1" baseline="-2500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endParaRP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只需训练一个</a:t>
            </a:r>
            <a:r>
              <a:rPr lang="en-US" altLang="zh-CN" sz="1600" dirty="0" smtClean="0">
                <a:solidFill>
                  <a:schemeClr val="accent5"/>
                </a:solidFill>
                <a:latin typeface="微软雅黑" panose="020B0503020204020204" pitchFamily="34" charset="-122"/>
                <a:ea typeface="微软雅黑" panose="020B0503020204020204" pitchFamily="34" charset="-122"/>
              </a:rPr>
              <a:t>Encoder</a:t>
            </a:r>
            <a:r>
              <a:rPr lang="zh-CN" altLang="en-US" sz="1600" dirty="0" smtClean="0">
                <a:solidFill>
                  <a:schemeClr val="accent5"/>
                </a:solidFill>
                <a:latin typeface="微软雅黑" panose="020B0503020204020204" pitchFamily="34" charset="-122"/>
                <a:ea typeface="微软雅黑" panose="020B0503020204020204" pitchFamily="34" charset="-122"/>
              </a:rPr>
              <a:t>，不必像传统方法要训练</a:t>
            </a:r>
            <a:r>
              <a:rPr lang="en-US" altLang="zh-CN" sz="1600" dirty="0" smtClean="0">
                <a:solidFill>
                  <a:schemeClr val="accent5"/>
                </a:solidFill>
                <a:latin typeface="微软雅黑" panose="020B0503020204020204" pitchFamily="34" charset="-122"/>
                <a:ea typeface="微软雅黑" panose="020B0503020204020204" pitchFamily="34" charset="-122"/>
              </a:rPr>
              <a:t>content</a:t>
            </a:r>
            <a:r>
              <a:rPr lang="zh-CN" altLang="en-US" sz="1600" dirty="0" smtClean="0">
                <a:solidFill>
                  <a:schemeClr val="accent5"/>
                </a:solidFill>
                <a:latin typeface="微软雅黑" panose="020B0503020204020204" pitchFamily="34" charset="-122"/>
                <a:ea typeface="微软雅黑" panose="020B0503020204020204" pitchFamily="34" charset="-122"/>
              </a:rPr>
              <a:t>和</a:t>
            </a:r>
            <a:r>
              <a:rPr lang="en-US" altLang="zh-CN" sz="1600" dirty="0" smtClean="0">
                <a:solidFill>
                  <a:schemeClr val="accent5"/>
                </a:solidFill>
                <a:latin typeface="微软雅黑" panose="020B0503020204020204" pitchFamily="34" charset="-122"/>
                <a:ea typeface="微软雅黑" panose="020B0503020204020204" pitchFamily="34" charset="-122"/>
              </a:rPr>
              <a:t>speaker</a:t>
            </a:r>
            <a:r>
              <a:rPr lang="zh-CN" altLang="en-US" sz="1600" dirty="0">
                <a:solidFill>
                  <a:schemeClr val="accent5"/>
                </a:solidFill>
                <a:latin typeface="微软雅黑" panose="020B0503020204020204" pitchFamily="34" charset="-122"/>
                <a:ea typeface="微软雅黑" panose="020B0503020204020204" pitchFamily="34" charset="-122"/>
              </a:rPr>
              <a:t>两</a:t>
            </a:r>
            <a:r>
              <a:rPr lang="zh-CN" altLang="en-US" sz="1600" dirty="0" smtClean="0">
                <a:solidFill>
                  <a:schemeClr val="accent5"/>
                </a:solidFill>
                <a:latin typeface="微软雅黑" panose="020B0503020204020204" pitchFamily="34" charset="-122"/>
                <a:ea typeface="微软雅黑" panose="020B0503020204020204" pitchFamily="34" charset="-122"/>
              </a:rPr>
              <a:t>个</a:t>
            </a:r>
            <a:r>
              <a:rPr lang="zh-CN" altLang="en-US" sz="1600" dirty="0">
                <a:solidFill>
                  <a:schemeClr val="accent5"/>
                </a:solidFill>
                <a:latin typeface="微软雅黑" panose="020B0503020204020204" pitchFamily="34" charset="-122"/>
                <a:ea typeface="微软雅黑" panose="020B0503020204020204" pitchFamily="34" charset="-122"/>
              </a:rPr>
              <a:t>编码器</a:t>
            </a:r>
            <a:endParaRPr lang="en-US" altLang="zh-CN" sz="16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可以实现任意说话人之间的任意</a:t>
            </a:r>
            <a:r>
              <a:rPr lang="en-US" altLang="zh-CN" sz="1600" dirty="0" smtClean="0">
                <a:solidFill>
                  <a:schemeClr val="accent5"/>
                </a:solidFill>
                <a:latin typeface="微软雅黑" panose="020B0503020204020204" pitchFamily="34" charset="-122"/>
                <a:ea typeface="微软雅黑" panose="020B0503020204020204" pitchFamily="34" charset="-122"/>
              </a:rPr>
              <a:t>VC</a:t>
            </a: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模型</a:t>
            </a:r>
            <a:r>
              <a:rPr lang="zh-CN" altLang="en-US" sz="1600" dirty="0">
                <a:solidFill>
                  <a:schemeClr val="accent5"/>
                </a:solidFill>
                <a:latin typeface="微软雅黑" panose="020B0503020204020204" pitchFamily="34" charset="-122"/>
                <a:ea typeface="微软雅黑" panose="020B0503020204020204" pitchFamily="34" charset="-122"/>
              </a:rPr>
              <a:t>的训练</a:t>
            </a:r>
            <a:r>
              <a:rPr lang="zh-CN" altLang="en-US" sz="1600" dirty="0">
                <a:solidFill>
                  <a:srgbClr val="FF0000"/>
                </a:solidFill>
                <a:latin typeface="微软雅黑" panose="020B0503020204020204" pitchFamily="34" charset="-122"/>
                <a:ea typeface="微软雅黑" panose="020B0503020204020204" pitchFamily="34" charset="-122"/>
              </a:rPr>
              <a:t>不需要任何</a:t>
            </a:r>
            <a:r>
              <a:rPr lang="en-US" altLang="zh-CN" sz="1600" dirty="0">
                <a:solidFill>
                  <a:srgbClr val="FF0000"/>
                </a:solidFill>
                <a:latin typeface="微软雅黑" panose="020B0503020204020204" pitchFamily="34" charset="-122"/>
                <a:ea typeface="微软雅黑" panose="020B0503020204020204" pitchFamily="34" charset="-122"/>
              </a:rPr>
              <a:t>speaker label</a:t>
            </a:r>
            <a:r>
              <a:rPr lang="zh-CN" altLang="en-US" sz="1600" dirty="0">
                <a:solidFill>
                  <a:srgbClr val="FF0000"/>
                </a:solidFill>
                <a:latin typeface="微软雅黑" panose="020B0503020204020204" pitchFamily="34" charset="-122"/>
                <a:ea typeface="微软雅黑" panose="020B0503020204020204" pitchFamily="34" charset="-122"/>
              </a:rPr>
              <a:t>的监督信息</a:t>
            </a:r>
            <a:endParaRPr lang="en-US" altLang="zh-CN" sz="1600"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800" y="1444461"/>
            <a:ext cx="6902805" cy="1251014"/>
          </a:xfrm>
          <a:prstGeom prst="rect">
            <a:avLst/>
          </a:prstGeom>
        </p:spPr>
      </p:pic>
    </p:spTree>
    <p:extLst>
      <p:ext uri="{BB962C8B-B14F-4D97-AF65-F5344CB8AC3E}">
        <p14:creationId xmlns:p14="http://schemas.microsoft.com/office/powerpoint/2010/main" val="3084282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内容占位符 2"/>
          <p:cNvSpPr txBox="1">
            <a:spLocks/>
          </p:cNvSpPr>
          <p:nvPr/>
        </p:nvSpPr>
        <p:spPr>
          <a:xfrm>
            <a:off x="397239" y="2735706"/>
            <a:ext cx="8499424" cy="4004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在</a:t>
            </a:r>
            <a:r>
              <a:rPr lang="en-US" altLang="zh-CN" sz="1800" dirty="0" smtClean="0">
                <a:solidFill>
                  <a:schemeClr val="accent5"/>
                </a:solidFill>
                <a:latin typeface="微软雅黑" panose="020B0503020204020204" pitchFamily="34" charset="-122"/>
                <a:ea typeface="微软雅黑" panose="020B0503020204020204" pitchFamily="34" charset="-122"/>
              </a:rPr>
              <a:t>Star-GAN</a:t>
            </a:r>
            <a:r>
              <a:rPr lang="zh-CN" altLang="en-US" sz="1800" dirty="0" smtClean="0">
                <a:solidFill>
                  <a:schemeClr val="accent5"/>
                </a:solidFill>
                <a:latin typeface="微软雅黑" panose="020B0503020204020204" pitchFamily="34" charset="-122"/>
                <a:ea typeface="微软雅黑" panose="020B0503020204020204" pitchFamily="34" charset="-122"/>
              </a:rPr>
              <a:t>中引入</a:t>
            </a:r>
            <a:r>
              <a:rPr lang="en-US" altLang="zh-CN" sz="1800" dirty="0" smtClean="0">
                <a:solidFill>
                  <a:schemeClr val="accent5"/>
                </a:solidFill>
                <a:latin typeface="微软雅黑" panose="020B0503020204020204" pitchFamily="34" charset="-122"/>
                <a:ea typeface="微软雅黑" panose="020B0503020204020204" pitchFamily="34" charset="-122"/>
              </a:rPr>
              <a:t>Speaker ID</a:t>
            </a:r>
            <a:r>
              <a:rPr lang="zh-CN" altLang="en-US" sz="1800" dirty="0" smtClean="0">
                <a:solidFill>
                  <a:schemeClr val="accent5"/>
                </a:solidFill>
                <a:latin typeface="微软雅黑" panose="020B0503020204020204" pitchFamily="34" charset="-122"/>
                <a:ea typeface="微软雅黑" panose="020B0503020204020204" pitchFamily="34" charset="-122"/>
              </a:rPr>
              <a:t>的说话人嵌入信息</a:t>
            </a:r>
            <a:r>
              <a:rPr lang="en-US" altLang="zh-CN" sz="1800" dirty="0" smtClean="0">
                <a:solidFill>
                  <a:schemeClr val="accent5"/>
                </a:solidFill>
                <a:latin typeface="微软雅黑" panose="020B0503020204020204" pitchFamily="34" charset="-122"/>
                <a:ea typeface="微软雅黑" panose="020B0503020204020204" pitchFamily="34" charset="-122"/>
              </a:rPr>
              <a:t>E</a:t>
            </a:r>
            <a:r>
              <a:rPr lang="en-US" altLang="zh-CN" sz="1800" baseline="30000" dirty="0" smtClean="0">
                <a:solidFill>
                  <a:schemeClr val="accent5"/>
                </a:solidFill>
                <a:latin typeface="微软雅黑" panose="020B0503020204020204" pitchFamily="34" charset="-122"/>
                <a:ea typeface="微软雅黑" panose="020B0503020204020204" pitchFamily="34" charset="-122"/>
              </a:rPr>
              <a:t>ID</a:t>
            </a:r>
            <a:r>
              <a:rPr lang="zh-CN" altLang="en-US" sz="1800" dirty="0" smtClean="0">
                <a:solidFill>
                  <a:schemeClr val="accent5"/>
                </a:solidFill>
                <a:latin typeface="微软雅黑" panose="020B0503020204020204" pitchFamily="34" charset="-122"/>
                <a:ea typeface="微软雅黑" panose="020B0503020204020204" pitchFamily="34" charset="-122"/>
              </a:rPr>
              <a:t>实现任意说话人的单样本</a:t>
            </a:r>
            <a:r>
              <a:rPr lang="en-US" altLang="zh-CN" sz="1800" dirty="0" smtClean="0">
                <a:solidFill>
                  <a:schemeClr val="accent5"/>
                </a:solidFill>
                <a:latin typeface="微软雅黑" panose="020B0503020204020204" pitchFamily="34" charset="-122"/>
                <a:ea typeface="微软雅黑" panose="020B0503020204020204" pitchFamily="34" charset="-122"/>
              </a:rPr>
              <a:t>VC</a:t>
            </a: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基于</a:t>
            </a:r>
            <a:r>
              <a:rPr lang="en-US" altLang="zh-CN" sz="1600" dirty="0" smtClean="0">
                <a:solidFill>
                  <a:schemeClr val="accent5"/>
                </a:solidFill>
                <a:latin typeface="微软雅黑" panose="020B0503020204020204" pitchFamily="34" charset="-122"/>
                <a:ea typeface="微软雅黑" panose="020B0503020204020204" pitchFamily="34" charset="-122"/>
              </a:rPr>
              <a:t>Global Style Token (GST) </a:t>
            </a:r>
            <a:r>
              <a:rPr lang="zh-CN" altLang="en-US" sz="1600" dirty="0" smtClean="0">
                <a:solidFill>
                  <a:schemeClr val="accent5"/>
                </a:solidFill>
                <a:latin typeface="微软雅黑" panose="020B0503020204020204" pitchFamily="34" charset="-122"/>
                <a:ea typeface="微软雅黑" panose="020B0503020204020204" pitchFamily="34" charset="-122"/>
              </a:rPr>
              <a:t>构建说话人嵌入信息</a:t>
            </a:r>
            <a:r>
              <a:rPr lang="en-US" altLang="zh-CN" sz="1600" baseline="30000" dirty="0" smtClean="0">
                <a:solidFill>
                  <a:schemeClr val="accent5"/>
                </a:solidFill>
                <a:latin typeface="微软雅黑" panose="020B0503020204020204" pitchFamily="34" charset="-122"/>
                <a:ea typeface="微软雅黑" panose="020B0503020204020204" pitchFamily="34" charset="-122"/>
              </a:rPr>
              <a:t>[</a:t>
            </a:r>
            <a:r>
              <a:rPr lang="en-US" altLang="zh-CN" sz="1600" dirty="0" smtClean="0">
                <a:solidFill>
                  <a:schemeClr val="accent5"/>
                </a:solidFill>
                <a:latin typeface="微软雅黑" panose="020B0503020204020204" pitchFamily="34" charset="-122"/>
                <a:ea typeface="微软雅黑" panose="020B0503020204020204" pitchFamily="34" charset="-122"/>
              </a:rPr>
              <a:t>*</a:t>
            </a:r>
            <a:r>
              <a:rPr lang="en-US" altLang="zh-CN" sz="1600" baseline="30000" dirty="0" smtClean="0">
                <a:solidFill>
                  <a:schemeClr val="accent5"/>
                </a:solidFill>
                <a:latin typeface="微软雅黑" panose="020B0503020204020204" pitchFamily="34" charset="-122"/>
                <a:ea typeface="微软雅黑" panose="020B0503020204020204" pitchFamily="34" charset="-122"/>
              </a:rPr>
              <a:t>]</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021" y="3400779"/>
            <a:ext cx="4799958" cy="2895141"/>
          </a:xfrm>
          <a:prstGeom prst="rect">
            <a:avLst/>
          </a:prstGeom>
        </p:spPr>
      </p:pic>
      <p:sp>
        <p:nvSpPr>
          <p:cNvPr id="2" name="标题 1"/>
          <p:cNvSpPr>
            <a:spLocks noGrp="1"/>
          </p:cNvSpPr>
          <p:nvPr>
            <p:ph type="title"/>
          </p:nvPr>
        </p:nvSpPr>
        <p:spPr/>
        <p:txBody>
          <a:bodyPr>
            <a:normAutofit/>
          </a:bodyPr>
          <a:lstStyle/>
          <a:p>
            <a:r>
              <a:rPr lang="en-US" altLang="zh-CN" sz="4000" dirty="0" smtClean="0"/>
              <a:t>One-Shot Voice Conversion [9]</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36</a:t>
            </a:fld>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433" y="1497695"/>
            <a:ext cx="5749217" cy="1169960"/>
          </a:xfrm>
          <a:prstGeom prst="rect">
            <a:avLst/>
          </a:prstGeom>
        </p:spPr>
      </p:pic>
      <p:sp>
        <p:nvSpPr>
          <p:cNvPr id="9" name="矩形 8"/>
          <p:cNvSpPr/>
          <p:nvPr/>
        </p:nvSpPr>
        <p:spPr>
          <a:xfrm>
            <a:off x="447041" y="6277303"/>
            <a:ext cx="7132320" cy="523220"/>
          </a:xfrm>
          <a:prstGeom prst="rect">
            <a:avLst/>
          </a:prstGeom>
        </p:spPr>
        <p:txBody>
          <a:bodyPr wrap="square">
            <a:spAutoFit/>
          </a:bodyPr>
          <a:lstStyle/>
          <a:p>
            <a:r>
              <a:rPr lang="en-US" altLang="zh-CN" sz="1400" dirty="0">
                <a:solidFill>
                  <a:schemeClr val="bg1">
                    <a:lumMod val="65000"/>
                  </a:schemeClr>
                </a:solidFill>
              </a:rPr>
              <a:t>[*] </a:t>
            </a:r>
            <a:r>
              <a:rPr lang="en-US" altLang="zh-CN" sz="1400" dirty="0" err="1">
                <a:solidFill>
                  <a:schemeClr val="bg1">
                    <a:lumMod val="65000"/>
                  </a:schemeClr>
                </a:solidFill>
              </a:rPr>
              <a:t>Hui</a:t>
            </a:r>
            <a:r>
              <a:rPr lang="en-US" altLang="zh-CN" sz="1400" dirty="0">
                <a:solidFill>
                  <a:schemeClr val="bg1">
                    <a:lumMod val="65000"/>
                  </a:schemeClr>
                </a:solidFill>
              </a:rPr>
              <a:t> </a:t>
            </a:r>
            <a:r>
              <a:rPr lang="en-US" altLang="zh-CN" sz="1400" dirty="0" smtClean="0">
                <a:solidFill>
                  <a:schemeClr val="bg1">
                    <a:lumMod val="65000"/>
                  </a:schemeClr>
                </a:solidFill>
              </a:rPr>
              <a:t>LU, </a:t>
            </a:r>
            <a:r>
              <a:rPr lang="en-US" altLang="zh-CN" sz="1400" dirty="0" err="1">
                <a:solidFill>
                  <a:schemeClr val="bg1">
                    <a:lumMod val="65000"/>
                  </a:schemeClr>
                </a:solidFill>
              </a:rPr>
              <a:t>Zhiyong</a:t>
            </a:r>
            <a:r>
              <a:rPr lang="en-US" altLang="zh-CN" sz="1400" dirty="0">
                <a:solidFill>
                  <a:schemeClr val="bg1">
                    <a:lumMod val="65000"/>
                  </a:schemeClr>
                </a:solidFill>
              </a:rPr>
              <a:t> </a:t>
            </a:r>
            <a:r>
              <a:rPr lang="en-US" altLang="zh-CN" sz="1400" dirty="0" smtClean="0">
                <a:solidFill>
                  <a:schemeClr val="bg1">
                    <a:lumMod val="65000"/>
                  </a:schemeClr>
                </a:solidFill>
              </a:rPr>
              <a:t>WU, </a:t>
            </a:r>
            <a:r>
              <a:rPr lang="en-US" altLang="zh-CN" sz="1400" dirty="0" err="1">
                <a:solidFill>
                  <a:schemeClr val="bg1">
                    <a:lumMod val="65000"/>
                  </a:schemeClr>
                </a:solidFill>
              </a:rPr>
              <a:t>Dongyang</a:t>
            </a:r>
            <a:r>
              <a:rPr lang="en-US" altLang="zh-CN" sz="1400" dirty="0">
                <a:solidFill>
                  <a:schemeClr val="bg1">
                    <a:lumMod val="65000"/>
                  </a:schemeClr>
                </a:solidFill>
              </a:rPr>
              <a:t> </a:t>
            </a:r>
            <a:r>
              <a:rPr lang="en-US" altLang="zh-CN" sz="1400" dirty="0" smtClean="0">
                <a:solidFill>
                  <a:schemeClr val="bg1">
                    <a:lumMod val="65000"/>
                  </a:schemeClr>
                </a:solidFill>
              </a:rPr>
              <a:t>Dai, </a:t>
            </a:r>
            <a:r>
              <a:rPr lang="en-US" altLang="zh-CN" sz="1400" dirty="0" err="1">
                <a:solidFill>
                  <a:schemeClr val="bg1">
                    <a:lumMod val="65000"/>
                  </a:schemeClr>
                </a:solidFill>
              </a:rPr>
              <a:t>Runnan</a:t>
            </a:r>
            <a:r>
              <a:rPr lang="en-US" altLang="zh-CN" sz="1400" dirty="0">
                <a:solidFill>
                  <a:schemeClr val="bg1">
                    <a:lumMod val="65000"/>
                  </a:schemeClr>
                </a:solidFill>
              </a:rPr>
              <a:t> </a:t>
            </a:r>
            <a:r>
              <a:rPr lang="en-US" altLang="zh-CN" sz="1400" dirty="0" smtClean="0">
                <a:solidFill>
                  <a:schemeClr val="bg1">
                    <a:lumMod val="65000"/>
                  </a:schemeClr>
                </a:solidFill>
              </a:rPr>
              <a:t>Li, </a:t>
            </a:r>
            <a:r>
              <a:rPr lang="en-US" altLang="zh-CN" sz="1400" dirty="0" err="1">
                <a:solidFill>
                  <a:schemeClr val="bg1">
                    <a:lumMod val="65000"/>
                  </a:schemeClr>
                </a:solidFill>
              </a:rPr>
              <a:t>Shiyin</a:t>
            </a:r>
            <a:r>
              <a:rPr lang="en-US" altLang="zh-CN" sz="1400" dirty="0">
                <a:solidFill>
                  <a:schemeClr val="bg1">
                    <a:lumMod val="65000"/>
                  </a:schemeClr>
                </a:solidFill>
              </a:rPr>
              <a:t> </a:t>
            </a:r>
            <a:r>
              <a:rPr lang="en-US" altLang="zh-CN" sz="1400" dirty="0" smtClean="0">
                <a:solidFill>
                  <a:schemeClr val="bg1">
                    <a:lumMod val="65000"/>
                  </a:schemeClr>
                </a:solidFill>
              </a:rPr>
              <a:t>Kang, </a:t>
            </a:r>
            <a:r>
              <a:rPr lang="en-US" altLang="zh-CN" sz="1400" dirty="0" err="1">
                <a:solidFill>
                  <a:schemeClr val="bg1">
                    <a:lumMod val="65000"/>
                  </a:schemeClr>
                </a:solidFill>
              </a:rPr>
              <a:t>Jia</a:t>
            </a:r>
            <a:r>
              <a:rPr lang="en-US" altLang="zh-CN" sz="1400" dirty="0">
                <a:solidFill>
                  <a:schemeClr val="bg1">
                    <a:lumMod val="65000"/>
                  </a:schemeClr>
                </a:solidFill>
              </a:rPr>
              <a:t> </a:t>
            </a:r>
            <a:r>
              <a:rPr lang="en-US" altLang="zh-CN" sz="1400" dirty="0" err="1" smtClean="0">
                <a:solidFill>
                  <a:schemeClr val="bg1">
                    <a:lumMod val="65000"/>
                  </a:schemeClr>
                </a:solidFill>
              </a:rPr>
              <a:t>Jia</a:t>
            </a:r>
            <a:r>
              <a:rPr lang="en-US" altLang="zh-CN" sz="1400" dirty="0" smtClean="0">
                <a:solidFill>
                  <a:schemeClr val="bg1">
                    <a:lumMod val="65000"/>
                  </a:schemeClr>
                </a:solidFill>
              </a:rPr>
              <a:t>, </a:t>
            </a:r>
            <a:r>
              <a:rPr lang="en-US" altLang="zh-CN" sz="1400" dirty="0">
                <a:solidFill>
                  <a:schemeClr val="bg1">
                    <a:lumMod val="65000"/>
                  </a:schemeClr>
                </a:solidFill>
              </a:rPr>
              <a:t>Helen </a:t>
            </a:r>
            <a:r>
              <a:rPr lang="en-US" altLang="zh-CN" sz="1400" dirty="0" err="1" smtClean="0">
                <a:solidFill>
                  <a:schemeClr val="bg1">
                    <a:lumMod val="65000"/>
                  </a:schemeClr>
                </a:solidFill>
              </a:rPr>
              <a:t>Meng</a:t>
            </a:r>
            <a:r>
              <a:rPr lang="en-US" altLang="zh-CN" sz="1400" dirty="0" smtClean="0">
                <a:solidFill>
                  <a:schemeClr val="bg1">
                    <a:lumMod val="65000"/>
                  </a:schemeClr>
                </a:solidFill>
              </a:rPr>
              <a:t>, “One-shot </a:t>
            </a:r>
            <a:r>
              <a:rPr lang="en-US" altLang="zh-CN" sz="1400" dirty="0">
                <a:solidFill>
                  <a:schemeClr val="bg1">
                    <a:lumMod val="65000"/>
                  </a:schemeClr>
                </a:solidFill>
              </a:rPr>
              <a:t>Voice Conversion with Global Speaker </a:t>
            </a:r>
            <a:r>
              <a:rPr lang="en-US" altLang="zh-CN" sz="1400" dirty="0" err="1">
                <a:solidFill>
                  <a:schemeClr val="bg1">
                    <a:lumMod val="65000"/>
                  </a:schemeClr>
                </a:solidFill>
              </a:rPr>
              <a:t>Embeddings</a:t>
            </a:r>
            <a:r>
              <a:rPr lang="en-US" altLang="zh-CN" sz="1400" dirty="0" smtClean="0">
                <a:solidFill>
                  <a:schemeClr val="bg1">
                    <a:lumMod val="65000"/>
                  </a:schemeClr>
                </a:solidFill>
              </a:rPr>
              <a:t>,” </a:t>
            </a:r>
            <a:r>
              <a:rPr lang="en-US" altLang="zh-CN" sz="1400" dirty="0">
                <a:solidFill>
                  <a:schemeClr val="bg1">
                    <a:lumMod val="65000"/>
                  </a:schemeClr>
                </a:solidFill>
              </a:rPr>
              <a:t>[in] Proc. </a:t>
            </a:r>
            <a:r>
              <a:rPr lang="en-US" altLang="zh-CN" sz="1400" dirty="0" smtClean="0">
                <a:solidFill>
                  <a:schemeClr val="bg1">
                    <a:lumMod val="65000"/>
                  </a:schemeClr>
                </a:solidFill>
              </a:rPr>
              <a:t>INTERSPEECH, 2019, </a:t>
            </a:r>
            <a:r>
              <a:rPr lang="en-US" altLang="zh-CN" sz="1400" dirty="0">
                <a:solidFill>
                  <a:schemeClr val="bg1">
                    <a:lumMod val="65000"/>
                  </a:schemeClr>
                </a:solidFill>
              </a:rPr>
              <a:t>pp. 669-673</a:t>
            </a:r>
            <a:r>
              <a:rPr lang="en-US" altLang="zh-CN" sz="1400" dirty="0" smtClean="0">
                <a:solidFill>
                  <a:schemeClr val="bg1">
                    <a:lumMod val="65000"/>
                  </a:schemeClr>
                </a:solidFill>
              </a:rPr>
              <a:t>.</a:t>
            </a:r>
            <a:endParaRPr lang="zh-CN" altLang="en-US" sz="1400" dirty="0">
              <a:solidFill>
                <a:schemeClr val="bg1">
                  <a:lumMod val="65000"/>
                </a:schemeClr>
              </a:solidFill>
            </a:endParaRPr>
          </a:p>
        </p:txBody>
      </p:sp>
    </p:spTree>
    <p:extLst>
      <p:ext uri="{BB962C8B-B14F-4D97-AF65-F5344CB8AC3E}">
        <p14:creationId xmlns:p14="http://schemas.microsoft.com/office/powerpoint/2010/main" val="65883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36" y="4140832"/>
            <a:ext cx="8362327" cy="2580644"/>
          </a:xfrm>
          <a:prstGeom prst="rect">
            <a:avLst/>
          </a:prstGeom>
        </p:spPr>
      </p:pic>
      <p:sp useBgFill="1">
        <p:nvSpPr>
          <p:cNvPr id="8" name="内容占位符 2"/>
          <p:cNvSpPr txBox="1">
            <a:spLocks/>
          </p:cNvSpPr>
          <p:nvPr/>
        </p:nvSpPr>
        <p:spPr>
          <a:xfrm>
            <a:off x="397239" y="3076511"/>
            <a:ext cx="8499424" cy="1064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利用少量数据达致高质量的</a:t>
            </a:r>
            <a:r>
              <a:rPr lang="en-US" altLang="zh-CN" sz="1800" dirty="0" smtClean="0">
                <a:solidFill>
                  <a:schemeClr val="accent5"/>
                </a:solidFill>
                <a:latin typeface="微软雅黑" panose="020B0503020204020204" pitchFamily="34" charset="-122"/>
                <a:ea typeface="微软雅黑" panose="020B0503020204020204" pitchFamily="34" charset="-122"/>
              </a:rPr>
              <a:t>VC</a:t>
            </a:r>
          </a:p>
          <a:p>
            <a:pPr marL="561975" lvl="1" indent="-342900">
              <a:lnSpc>
                <a:spcPct val="110000"/>
              </a:lnSpc>
              <a:buFont typeface="Wingdings" panose="05000000000000000000" pitchFamily="2" charset="2"/>
              <a:buChar char="ü"/>
            </a:pPr>
            <a:r>
              <a:rPr lang="en-US" altLang="zh-CN" sz="1600" dirty="0" smtClean="0">
                <a:solidFill>
                  <a:schemeClr val="accent5"/>
                </a:solidFill>
                <a:latin typeface="微软雅黑" panose="020B0503020204020204" pitchFamily="34" charset="-122"/>
                <a:ea typeface="微软雅黑" panose="020B0503020204020204" pitchFamily="34" charset="-122"/>
              </a:rPr>
              <a:t>PPG as conditional input of </a:t>
            </a:r>
            <a:r>
              <a:rPr lang="en-US" altLang="zh-CN" sz="1600" dirty="0" err="1" smtClean="0">
                <a:solidFill>
                  <a:schemeClr val="accent5"/>
                </a:solidFill>
                <a:latin typeface="微软雅黑" panose="020B0503020204020204" pitchFamily="34" charset="-122"/>
                <a:ea typeface="微软雅黑" panose="020B0503020204020204" pitchFamily="34" charset="-122"/>
              </a:rPr>
              <a:t>WaveNet</a:t>
            </a:r>
            <a:r>
              <a:rPr lang="en-US" altLang="zh-CN" sz="1600" dirty="0" smtClean="0">
                <a:solidFill>
                  <a:schemeClr val="accent5"/>
                </a:solidFill>
                <a:latin typeface="微软雅黑" panose="020B0503020204020204" pitchFamily="34" charset="-122"/>
                <a:ea typeface="微软雅黑" panose="020B0503020204020204" pitchFamily="34" charset="-122"/>
              </a:rPr>
              <a:t> for high quality voice conversion</a:t>
            </a:r>
          </a:p>
          <a:p>
            <a:pPr marL="561975" lvl="1" indent="-342900">
              <a:lnSpc>
                <a:spcPct val="110000"/>
              </a:lnSpc>
              <a:buFont typeface="Wingdings" panose="05000000000000000000" pitchFamily="2" charset="2"/>
              <a:buChar char="ü"/>
            </a:pPr>
            <a:r>
              <a:rPr lang="en-US" altLang="zh-CN" sz="1600" dirty="0" err="1">
                <a:solidFill>
                  <a:schemeClr val="accent5"/>
                </a:solidFill>
                <a:latin typeface="微软雅黑" panose="020B0503020204020204" pitchFamily="34" charset="-122"/>
                <a:ea typeface="微软雅黑" panose="020B0503020204020204" pitchFamily="34" charset="-122"/>
              </a:rPr>
              <a:t>WaveNet</a:t>
            </a:r>
            <a:r>
              <a:rPr lang="en-US" altLang="zh-CN" sz="1600" dirty="0">
                <a:solidFill>
                  <a:schemeClr val="accent5"/>
                </a:solidFill>
                <a:latin typeface="微软雅黑" panose="020B0503020204020204" pitchFamily="34" charset="-122"/>
                <a:ea typeface="微软雅黑" panose="020B0503020204020204" pitchFamily="34" charset="-122"/>
              </a:rPr>
              <a:t> factorization with SVD for </a:t>
            </a:r>
            <a:r>
              <a:rPr lang="en-US" altLang="zh-CN" sz="1600" dirty="0" smtClean="0">
                <a:solidFill>
                  <a:schemeClr val="accent5"/>
                </a:solidFill>
                <a:latin typeface="微软雅黑" panose="020B0503020204020204" pitchFamily="34" charset="-122"/>
                <a:ea typeface="微软雅黑" panose="020B0503020204020204" pitchFamily="34" charset="-122"/>
              </a:rPr>
              <a:t>adaptation with much less training data</a:t>
            </a:r>
          </a:p>
        </p:txBody>
      </p:sp>
      <p:sp>
        <p:nvSpPr>
          <p:cNvPr id="2" name="标题 1"/>
          <p:cNvSpPr>
            <a:spLocks noGrp="1"/>
          </p:cNvSpPr>
          <p:nvPr>
            <p:ph type="title"/>
          </p:nvPr>
        </p:nvSpPr>
        <p:spPr/>
        <p:txBody>
          <a:bodyPr>
            <a:normAutofit/>
          </a:bodyPr>
          <a:lstStyle/>
          <a:p>
            <a:r>
              <a:rPr lang="en-US" altLang="zh-CN" sz="4000" dirty="0" smtClean="0"/>
              <a:t>Adaptation Method [10]</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37</a:t>
            </a:fld>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574" y="1349886"/>
            <a:ext cx="7430753" cy="1726624"/>
          </a:xfrm>
          <a:prstGeom prst="rect">
            <a:avLst/>
          </a:prstGeom>
        </p:spPr>
      </p:pic>
    </p:spTree>
    <p:extLst>
      <p:ext uri="{BB962C8B-B14F-4D97-AF65-F5344CB8AC3E}">
        <p14:creationId xmlns:p14="http://schemas.microsoft.com/office/powerpoint/2010/main" val="5733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close up of a logo&#10;&#10;Description automatically generated">
            <a:extLst>
              <a:ext uri="{FF2B5EF4-FFF2-40B4-BE49-F238E27FC236}">
                <a16:creationId xmlns:a16="http://schemas.microsoft.com/office/drawing/2014/main" xmlns="" id="{5646790E-B5C9-46E6-A55D-2F4907D1B8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37004" y="4020912"/>
            <a:ext cx="4149993" cy="2427611"/>
          </a:xfrm>
        </p:spPr>
      </p:pic>
      <p:sp useBgFill="1">
        <p:nvSpPr>
          <p:cNvPr id="8" name="内容占位符 2"/>
          <p:cNvSpPr txBox="1">
            <a:spLocks/>
          </p:cNvSpPr>
          <p:nvPr/>
        </p:nvSpPr>
        <p:spPr>
          <a:xfrm>
            <a:off x="329784" y="2864193"/>
            <a:ext cx="8814216" cy="12766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解决传统方法存在的</a:t>
            </a:r>
            <a:r>
              <a:rPr lang="en-US" altLang="zh-CN" sz="1800" dirty="0" smtClean="0">
                <a:solidFill>
                  <a:schemeClr val="accent5"/>
                </a:solidFill>
                <a:latin typeface="微软雅黑" panose="020B0503020204020204" pitchFamily="34" charset="-122"/>
                <a:ea typeface="微软雅黑" panose="020B0503020204020204" pitchFamily="34" charset="-122"/>
              </a:rPr>
              <a:t>F0 flipping</a:t>
            </a:r>
            <a:r>
              <a:rPr lang="en-US" altLang="zh-CN" sz="1800" baseline="30000" dirty="0" smtClean="0">
                <a:solidFill>
                  <a:schemeClr val="accent5"/>
                </a:solidFill>
                <a:latin typeface="微软雅黑" panose="020B0503020204020204" pitchFamily="34" charset="-122"/>
                <a:ea typeface="微软雅黑" panose="020B0503020204020204" pitchFamily="34" charset="-122"/>
              </a:rPr>
              <a:t>[</a:t>
            </a:r>
            <a:r>
              <a:rPr lang="en-US" altLang="zh-CN" sz="1800" dirty="0" smtClean="0">
                <a:solidFill>
                  <a:schemeClr val="accent5"/>
                </a:solidFill>
                <a:latin typeface="微软雅黑" panose="020B0503020204020204" pitchFamily="34" charset="-122"/>
                <a:ea typeface="微软雅黑" panose="020B0503020204020204" pitchFamily="34" charset="-122"/>
              </a:rPr>
              <a:t>*</a:t>
            </a:r>
            <a:r>
              <a:rPr lang="en-US" altLang="zh-CN" sz="1800" baseline="30000" dirty="0" smtClean="0">
                <a:solidFill>
                  <a:schemeClr val="accent5"/>
                </a:solidFill>
                <a:latin typeface="微软雅黑" panose="020B0503020204020204" pitchFamily="34" charset="-122"/>
                <a:ea typeface="微软雅黑" panose="020B0503020204020204" pitchFamily="34" charset="-122"/>
              </a:rPr>
              <a:t>]</a:t>
            </a:r>
            <a:r>
              <a:rPr lang="zh-CN" altLang="en-US" sz="1800" dirty="0" smtClean="0">
                <a:solidFill>
                  <a:schemeClr val="accent5"/>
                </a:solidFill>
                <a:latin typeface="微软雅黑" panose="020B0503020204020204" pitchFamily="34" charset="-122"/>
                <a:ea typeface="微软雅黑" panose="020B0503020204020204" pitchFamily="34" charset="-122"/>
              </a:rPr>
              <a:t>问题，</a:t>
            </a:r>
            <a:r>
              <a:rPr lang="zh-CN" altLang="en-US" sz="1800" dirty="0">
                <a:solidFill>
                  <a:schemeClr val="accent5"/>
                </a:solidFill>
                <a:latin typeface="微软雅黑" panose="020B0503020204020204" pitchFamily="34" charset="-122"/>
                <a:ea typeface="微软雅黑" panose="020B0503020204020204" pitchFamily="34" charset="-122"/>
              </a:rPr>
              <a:t>验证</a:t>
            </a:r>
            <a:r>
              <a:rPr lang="zh-CN" altLang="en-US" sz="1800" dirty="0" smtClean="0">
                <a:solidFill>
                  <a:schemeClr val="accent5"/>
                </a:solidFill>
                <a:latin typeface="微软雅黑" panose="020B0503020204020204" pitchFamily="34" charset="-122"/>
                <a:ea typeface="微软雅黑" panose="020B0503020204020204" pitchFamily="34" charset="-122"/>
              </a:rPr>
              <a:t>通过</a:t>
            </a:r>
            <a:r>
              <a:rPr lang="en-US" altLang="zh-CN" sz="1800" dirty="0" smtClean="0">
                <a:solidFill>
                  <a:schemeClr val="accent5"/>
                </a:solidFill>
                <a:latin typeface="微软雅黑" panose="020B0503020204020204" pitchFamily="34" charset="-122"/>
                <a:ea typeface="微软雅黑" panose="020B0503020204020204" pitchFamily="34" charset="-122"/>
              </a:rPr>
              <a:t>F0</a:t>
            </a:r>
            <a:r>
              <a:rPr lang="zh-CN" altLang="en-US" sz="1800" dirty="0" smtClean="0">
                <a:solidFill>
                  <a:schemeClr val="accent5"/>
                </a:solidFill>
                <a:latin typeface="微软雅黑" panose="020B0503020204020204" pitchFamily="34" charset="-122"/>
                <a:ea typeface="微软雅黑" panose="020B0503020204020204" pitchFamily="34" charset="-122"/>
              </a:rPr>
              <a:t>控制实现精细</a:t>
            </a:r>
            <a:r>
              <a:rPr lang="en-US" altLang="zh-CN" sz="1800" dirty="0" smtClean="0">
                <a:solidFill>
                  <a:schemeClr val="accent5"/>
                </a:solidFill>
                <a:latin typeface="微软雅黑" panose="020B0503020204020204" pitchFamily="34" charset="-122"/>
                <a:ea typeface="微软雅黑" panose="020B0503020204020204" pitchFamily="34" charset="-122"/>
              </a:rPr>
              <a:t>VC</a:t>
            </a:r>
            <a:r>
              <a:rPr lang="zh-CN" altLang="en-US" sz="1800" dirty="0" smtClean="0">
                <a:solidFill>
                  <a:schemeClr val="accent5"/>
                </a:solidFill>
                <a:latin typeface="微软雅黑" panose="020B0503020204020204" pitchFamily="34" charset="-122"/>
                <a:ea typeface="微软雅黑" panose="020B0503020204020204" pitchFamily="34" charset="-122"/>
              </a:rPr>
              <a:t>的可行性</a:t>
            </a:r>
            <a:endParaRPr lang="en-US" altLang="zh-CN" sz="18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 </a:t>
            </a:r>
            <a:r>
              <a:rPr lang="zh-CN" altLang="en-US" sz="1600" dirty="0" smtClean="0">
                <a:solidFill>
                  <a:srgbClr val="FF0000"/>
                </a:solidFill>
                <a:latin typeface="微软雅黑" panose="020B0503020204020204" pitchFamily="34" charset="-122"/>
                <a:ea typeface="微软雅黑" panose="020B0503020204020204" pitchFamily="34" charset="-122"/>
              </a:rPr>
              <a:t>解耦</a:t>
            </a:r>
            <a:r>
              <a:rPr lang="zh-CN" altLang="en-US" sz="1600" dirty="0" smtClean="0">
                <a:solidFill>
                  <a:schemeClr val="accent5"/>
                </a:solidFill>
                <a:latin typeface="微软雅黑" panose="020B0503020204020204" pitchFamily="34" charset="-122"/>
                <a:ea typeface="微软雅黑" panose="020B0503020204020204" pitchFamily="34" charset="-122"/>
              </a:rPr>
              <a:t>语音内容 </a:t>
            </a:r>
            <a:r>
              <a:rPr lang="en-US" altLang="zh-CN" sz="1800" b="1" i="1"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80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i="1"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80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smtClean="0">
                <a:solidFill>
                  <a:schemeClr val="accent5"/>
                </a:solidFill>
                <a:latin typeface="微软雅黑" panose="020B0503020204020204" pitchFamily="34" charset="-122"/>
                <a:ea typeface="微软雅黑" panose="020B0503020204020204" pitchFamily="34" charset="-122"/>
              </a:rPr>
              <a:t>、</a:t>
            </a:r>
            <a:r>
              <a:rPr lang="en-US" altLang="zh-CN" sz="1600" dirty="0" smtClean="0">
                <a:solidFill>
                  <a:schemeClr val="accent5"/>
                </a:solidFill>
                <a:latin typeface="微软雅黑" panose="020B0503020204020204" pitchFamily="34" charset="-122"/>
                <a:ea typeface="微软雅黑" panose="020B0503020204020204" pitchFamily="34" charset="-122"/>
              </a:rPr>
              <a:t>F0</a:t>
            </a:r>
            <a:r>
              <a:rPr lang="zh-CN" altLang="en-US" sz="1600" dirty="0" smtClean="0">
                <a:solidFill>
                  <a:schemeClr val="accent5"/>
                </a:solidFill>
                <a:latin typeface="微软雅黑" panose="020B0503020204020204" pitchFamily="34" charset="-122"/>
                <a:ea typeface="微软雅黑" panose="020B0503020204020204" pitchFamily="34" charset="-122"/>
              </a:rPr>
              <a:t>基频 </a:t>
            </a:r>
            <a:r>
              <a:rPr lang="en-US" altLang="zh-CN" sz="1800" b="1" i="1"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1800" i="1" baseline="-25000" dirty="0" err="1"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1600" dirty="0" smtClean="0">
                <a:solidFill>
                  <a:schemeClr val="accent5"/>
                </a:solidFill>
                <a:latin typeface="微软雅黑" panose="020B0503020204020204" pitchFamily="34" charset="-122"/>
                <a:ea typeface="微软雅黑" panose="020B0503020204020204" pitchFamily="34" charset="-122"/>
              </a:rPr>
              <a:t>、说话人信息 </a:t>
            </a:r>
            <a:r>
              <a:rPr lang="en-US" altLang="zh-CN" sz="1800" b="1" i="1"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800" i="1" baseline="-2500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t</a:t>
            </a:r>
            <a:endParaRPr lang="en-US" altLang="zh-CN" sz="1600" i="1" baseline="-2500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endParaRPr>
          </a:p>
          <a:p>
            <a:pPr marL="561975" lvl="1" indent="-342900">
              <a:lnSpc>
                <a:spcPct val="110000"/>
              </a:lnSpc>
              <a:buFont typeface="Wingdings" panose="05000000000000000000" pitchFamily="2" charset="2"/>
              <a:buChar char="ü"/>
            </a:pPr>
            <a:r>
              <a:rPr lang="zh-CN" altLang="en-US" sz="1600" dirty="0" smtClean="0">
                <a:solidFill>
                  <a:schemeClr val="accent5"/>
                </a:solidFill>
                <a:latin typeface="微软雅黑" panose="020B0503020204020204" pitchFamily="34" charset="-122"/>
                <a:ea typeface="微软雅黑" panose="020B0503020204020204" pitchFamily="34" charset="-122"/>
              </a:rPr>
              <a:t>对</a:t>
            </a:r>
            <a:r>
              <a:rPr lang="en-US" altLang="zh-CN" sz="1600" dirty="0" smtClean="0">
                <a:solidFill>
                  <a:schemeClr val="accent5"/>
                </a:solidFill>
                <a:latin typeface="微软雅黑" panose="020B0503020204020204" pitchFamily="34" charset="-122"/>
                <a:ea typeface="微软雅黑" panose="020B0503020204020204" pitchFamily="34" charset="-122"/>
              </a:rPr>
              <a:t>log-F0</a:t>
            </a:r>
            <a:r>
              <a:rPr lang="zh-CN" altLang="en-US" sz="1600" dirty="0" smtClean="0">
                <a:solidFill>
                  <a:schemeClr val="accent5"/>
                </a:solidFill>
                <a:latin typeface="微软雅黑" panose="020B0503020204020204" pitchFamily="34" charset="-122"/>
                <a:ea typeface="微软雅黑" panose="020B0503020204020204" pitchFamily="34" charset="-122"/>
              </a:rPr>
              <a:t>归一化到</a:t>
            </a:r>
            <a:r>
              <a:rPr lang="en-US" altLang="zh-CN" sz="1600" dirty="0" smtClean="0">
                <a:solidFill>
                  <a:schemeClr val="accent5"/>
                </a:solidFill>
                <a:latin typeface="微软雅黑" panose="020B0503020204020204" pitchFamily="34" charset="-122"/>
                <a:ea typeface="微软雅黑" panose="020B0503020204020204" pitchFamily="34" charset="-122"/>
              </a:rPr>
              <a:t>[0-1]</a:t>
            </a:r>
            <a:r>
              <a:rPr lang="zh-CN" altLang="en-US" sz="1600" dirty="0" smtClean="0">
                <a:solidFill>
                  <a:schemeClr val="accent5"/>
                </a:solidFill>
                <a:latin typeface="微软雅黑" panose="020B0503020204020204" pitchFamily="34" charset="-122"/>
                <a:ea typeface="微软雅黑" panose="020B0503020204020204" pitchFamily="34" charset="-122"/>
              </a:rPr>
              <a:t>，进而</a:t>
            </a:r>
            <a:r>
              <a:rPr lang="en-US" altLang="zh-CN" sz="1600" dirty="0" smtClean="0">
                <a:solidFill>
                  <a:schemeClr val="accent5"/>
                </a:solidFill>
                <a:latin typeface="微软雅黑" panose="020B0503020204020204" pitchFamily="34" charset="-122"/>
                <a:ea typeface="微软雅黑" panose="020B0503020204020204" pitchFamily="34" charset="-122"/>
              </a:rPr>
              <a:t>VQ</a:t>
            </a:r>
            <a:r>
              <a:rPr lang="zh-CN" altLang="en-US" sz="1600" dirty="0" smtClean="0">
                <a:solidFill>
                  <a:schemeClr val="accent5"/>
                </a:solidFill>
                <a:latin typeface="微软雅黑" panose="020B0503020204020204" pitchFamily="34" charset="-122"/>
                <a:ea typeface="微软雅黑" panose="020B0503020204020204" pitchFamily="34" charset="-122"/>
              </a:rPr>
              <a:t>到</a:t>
            </a:r>
            <a:r>
              <a:rPr lang="en-US" altLang="zh-CN" sz="1600" dirty="0" smtClean="0">
                <a:solidFill>
                  <a:schemeClr val="accent5"/>
                </a:solidFill>
                <a:latin typeface="微软雅黑" panose="020B0503020204020204" pitchFamily="34" charset="-122"/>
                <a:ea typeface="微软雅黑" panose="020B0503020204020204" pitchFamily="34" charset="-122"/>
              </a:rPr>
              <a:t>256</a:t>
            </a:r>
            <a:r>
              <a:rPr lang="zh-CN" altLang="en-US" sz="1600" dirty="0" smtClean="0">
                <a:solidFill>
                  <a:schemeClr val="accent5"/>
                </a:solidFill>
                <a:latin typeface="微软雅黑" panose="020B0503020204020204" pitchFamily="34" charset="-122"/>
                <a:ea typeface="微软雅黑" panose="020B0503020204020204" pitchFamily="34" charset="-122"/>
              </a:rPr>
              <a:t>阶，并结合</a:t>
            </a:r>
            <a:r>
              <a:rPr lang="en-US" altLang="zh-CN" sz="1600" dirty="0" smtClean="0">
                <a:solidFill>
                  <a:schemeClr val="accent5"/>
                </a:solidFill>
                <a:latin typeface="微软雅黑" panose="020B0503020204020204" pitchFamily="34" charset="-122"/>
                <a:ea typeface="微软雅黑" panose="020B0503020204020204" pitchFamily="34" charset="-122"/>
              </a:rPr>
              <a:t>V/UV</a:t>
            </a:r>
            <a:r>
              <a:rPr lang="zh-CN" altLang="en-US" sz="1600" dirty="0" smtClean="0">
                <a:solidFill>
                  <a:schemeClr val="accent5"/>
                </a:solidFill>
                <a:latin typeface="微软雅黑" panose="020B0503020204020204" pitchFamily="34" charset="-122"/>
                <a:ea typeface="微软雅黑" panose="020B0503020204020204" pitchFamily="34" charset="-122"/>
              </a:rPr>
              <a:t>得到</a:t>
            </a:r>
            <a:r>
              <a:rPr lang="en-US" altLang="zh-CN" sz="1600" dirty="0" smtClean="0">
                <a:solidFill>
                  <a:schemeClr val="accent5"/>
                </a:solidFill>
                <a:latin typeface="微软雅黑" panose="020B0503020204020204" pitchFamily="34" charset="-122"/>
                <a:ea typeface="微软雅黑" panose="020B0503020204020204" pitchFamily="34" charset="-122"/>
              </a:rPr>
              <a:t>257</a:t>
            </a:r>
            <a:r>
              <a:rPr lang="zh-CN" altLang="en-US" sz="1600" dirty="0" smtClean="0">
                <a:solidFill>
                  <a:schemeClr val="accent5"/>
                </a:solidFill>
                <a:latin typeface="微软雅黑" panose="020B0503020204020204" pitchFamily="34" charset="-122"/>
                <a:ea typeface="微软雅黑" panose="020B0503020204020204" pitchFamily="34" charset="-122"/>
              </a:rPr>
              <a:t>维离散化表征</a:t>
            </a:r>
            <a:endParaRPr lang="en-US" altLang="zh-CN" sz="1600" dirty="0" smtClean="0">
              <a:solidFill>
                <a:schemeClr val="accent5"/>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en-US" altLang="zh-CN" sz="4000" dirty="0" smtClean="0"/>
              <a:t>F0 Control with Conditional AE [11]</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38</a:t>
            </a:fld>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606" y="1375232"/>
            <a:ext cx="6944689" cy="1488960"/>
          </a:xfrm>
          <a:prstGeom prst="rect">
            <a:avLst/>
          </a:prstGeom>
        </p:spPr>
      </p:pic>
      <p:pic>
        <p:nvPicPr>
          <p:cNvPr id="10" name="Picture 7">
            <a:extLst>
              <a:ext uri="{FF2B5EF4-FFF2-40B4-BE49-F238E27FC236}">
                <a16:creationId xmlns:a16="http://schemas.microsoft.com/office/drawing/2014/main" xmlns="" id="{1DC48A63-64BD-484C-9A39-DE5B5CB930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122" y="4020912"/>
            <a:ext cx="2989999" cy="2536539"/>
          </a:xfrm>
          <a:prstGeom prst="rect">
            <a:avLst/>
          </a:prstGeom>
        </p:spPr>
      </p:pic>
      <p:sp>
        <p:nvSpPr>
          <p:cNvPr id="11" name="矩形 10"/>
          <p:cNvSpPr/>
          <p:nvPr/>
        </p:nvSpPr>
        <p:spPr>
          <a:xfrm>
            <a:off x="447040" y="6472173"/>
            <a:ext cx="7827529" cy="307777"/>
          </a:xfrm>
          <a:prstGeom prst="rect">
            <a:avLst/>
          </a:prstGeom>
        </p:spPr>
        <p:txBody>
          <a:bodyPr wrap="square">
            <a:spAutoFit/>
          </a:bodyPr>
          <a:lstStyle/>
          <a:p>
            <a:r>
              <a:rPr lang="en-US" altLang="zh-CN" sz="1400" dirty="0" smtClean="0">
                <a:solidFill>
                  <a:schemeClr val="bg1">
                    <a:lumMod val="65000"/>
                  </a:schemeClr>
                </a:solidFill>
              </a:rPr>
              <a:t>[*] </a:t>
            </a:r>
            <a:r>
              <a:rPr lang="en-US" altLang="zh-CN" sz="1400" dirty="0">
                <a:solidFill>
                  <a:schemeClr val="bg1">
                    <a:lumMod val="65000"/>
                  </a:schemeClr>
                </a:solidFill>
              </a:rPr>
              <a:t>F0 flipping</a:t>
            </a:r>
            <a:r>
              <a:rPr lang="zh-CN" altLang="en-US" sz="1400" dirty="0">
                <a:solidFill>
                  <a:schemeClr val="bg1">
                    <a:lumMod val="65000"/>
                  </a:schemeClr>
                </a:solidFill>
              </a:rPr>
              <a:t>：</a:t>
            </a:r>
            <a:r>
              <a:rPr lang="en-US" altLang="zh-CN" sz="1400" dirty="0">
                <a:solidFill>
                  <a:schemeClr val="bg1">
                    <a:lumMod val="65000"/>
                  </a:schemeClr>
                </a:solidFill>
              </a:rPr>
              <a:t>F0</a:t>
            </a:r>
            <a:r>
              <a:rPr lang="zh-CN" altLang="en-US" sz="1400" dirty="0" smtClean="0">
                <a:solidFill>
                  <a:schemeClr val="bg1">
                    <a:lumMod val="65000"/>
                  </a:schemeClr>
                </a:solidFill>
              </a:rPr>
              <a:t>在源说话</a:t>
            </a:r>
            <a:r>
              <a:rPr lang="zh-CN" altLang="en-US" sz="1400" dirty="0">
                <a:solidFill>
                  <a:schemeClr val="bg1">
                    <a:lumMod val="65000"/>
                  </a:schemeClr>
                </a:solidFill>
              </a:rPr>
              <a:t>人和目标说话人之间跳动</a:t>
            </a:r>
            <a:r>
              <a:rPr lang="zh-CN" altLang="en-US" sz="1400" dirty="0" smtClean="0">
                <a:solidFill>
                  <a:schemeClr val="bg1">
                    <a:lumMod val="65000"/>
                  </a:schemeClr>
                </a:solidFill>
              </a:rPr>
              <a:t>，对于</a:t>
            </a:r>
            <a:r>
              <a:rPr lang="zh-CN" altLang="en-US" sz="1400" dirty="0">
                <a:solidFill>
                  <a:schemeClr val="bg1">
                    <a:lumMod val="65000"/>
                  </a:schemeClr>
                </a:solidFill>
              </a:rPr>
              <a:t>不同性别的说话人</a:t>
            </a:r>
            <a:r>
              <a:rPr lang="en-US" altLang="zh-CN" sz="1400" dirty="0">
                <a:solidFill>
                  <a:schemeClr val="bg1">
                    <a:lumMod val="65000"/>
                  </a:schemeClr>
                </a:solidFill>
              </a:rPr>
              <a:t>VC</a:t>
            </a:r>
            <a:r>
              <a:rPr lang="zh-CN" altLang="en-US" sz="1400" dirty="0">
                <a:solidFill>
                  <a:schemeClr val="bg1">
                    <a:lumMod val="65000"/>
                  </a:schemeClr>
                </a:solidFill>
              </a:rPr>
              <a:t>来说更加</a:t>
            </a:r>
            <a:r>
              <a:rPr lang="zh-CN" altLang="en-US" sz="1400" dirty="0" smtClean="0">
                <a:solidFill>
                  <a:schemeClr val="bg1">
                    <a:lumMod val="65000"/>
                  </a:schemeClr>
                </a:solidFill>
              </a:rPr>
              <a:t>明显</a:t>
            </a:r>
            <a:endParaRPr lang="zh-CN" altLang="en-US" sz="1400" dirty="0">
              <a:solidFill>
                <a:schemeClr val="bg1">
                  <a:lumMod val="65000"/>
                </a:schemeClr>
              </a:solidFill>
            </a:endParaRPr>
          </a:p>
        </p:txBody>
      </p:sp>
    </p:spTree>
    <p:extLst>
      <p:ext uri="{BB962C8B-B14F-4D97-AF65-F5344CB8AC3E}">
        <p14:creationId xmlns:p14="http://schemas.microsoft.com/office/powerpoint/2010/main" val="162577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26747"/>
            <a:ext cx="9144000" cy="2931253"/>
          </a:xfrm>
          <a:prstGeom prst="rect">
            <a:avLst/>
          </a:prstGeom>
        </p:spPr>
      </p:pic>
      <p:sp useBgFill="1">
        <p:nvSpPr>
          <p:cNvPr id="8" name="内容占位符 2"/>
          <p:cNvSpPr txBox="1">
            <a:spLocks/>
          </p:cNvSpPr>
          <p:nvPr/>
        </p:nvSpPr>
        <p:spPr>
          <a:xfrm>
            <a:off x="397238" y="2864193"/>
            <a:ext cx="8634335" cy="1062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解决传统</a:t>
            </a:r>
            <a:r>
              <a:rPr lang="en-US" altLang="zh-CN" sz="1800" dirty="0" smtClean="0">
                <a:solidFill>
                  <a:schemeClr val="accent5"/>
                </a:solidFill>
                <a:latin typeface="微软雅黑" panose="020B0503020204020204" pitchFamily="34" charset="-122"/>
                <a:ea typeface="微软雅黑" panose="020B0503020204020204" pitchFamily="34" charset="-122"/>
              </a:rPr>
              <a:t>Cycle-GAN</a:t>
            </a:r>
            <a:r>
              <a:rPr lang="zh-CN" altLang="en-US" sz="1800" dirty="0" smtClean="0">
                <a:solidFill>
                  <a:schemeClr val="accent5"/>
                </a:solidFill>
                <a:latin typeface="微软雅黑" panose="020B0503020204020204" pitchFamily="34" charset="-122"/>
                <a:ea typeface="微软雅黑" panose="020B0503020204020204" pitchFamily="34" charset="-122"/>
              </a:rPr>
              <a:t>只能进行</a:t>
            </a:r>
            <a:r>
              <a:rPr lang="en-US" altLang="zh-CN" sz="1800" dirty="0" smtClean="0">
                <a:solidFill>
                  <a:schemeClr val="accent5"/>
                </a:solidFill>
                <a:latin typeface="微软雅黑" panose="020B0503020204020204" pitchFamily="34" charset="-122"/>
                <a:ea typeface="微软雅黑" panose="020B0503020204020204" pitchFamily="34" charset="-122"/>
              </a:rPr>
              <a:t>one-to-one VC</a:t>
            </a:r>
            <a:r>
              <a:rPr lang="zh-CN" altLang="en-US" sz="1800" dirty="0" smtClean="0">
                <a:solidFill>
                  <a:schemeClr val="accent5"/>
                </a:solidFill>
                <a:latin typeface="微软雅黑" panose="020B0503020204020204" pitchFamily="34" charset="-122"/>
                <a:ea typeface="微软雅黑" panose="020B0503020204020204" pitchFamily="34" charset="-122"/>
              </a:rPr>
              <a:t>的问题</a:t>
            </a:r>
            <a:endParaRPr lang="en-US" altLang="zh-CN" sz="18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zh-CN" altLang="en-US" sz="1600" dirty="0">
                <a:solidFill>
                  <a:schemeClr val="accent5"/>
                </a:solidFill>
                <a:latin typeface="微软雅黑" panose="020B0503020204020204" pitchFamily="34" charset="-122"/>
                <a:ea typeface="微软雅黑" panose="020B0503020204020204" pitchFamily="34" charset="-122"/>
              </a:rPr>
              <a:t>扩展</a:t>
            </a:r>
            <a:r>
              <a:rPr lang="en-US" altLang="zh-CN" sz="1600" dirty="0" smtClean="0">
                <a:solidFill>
                  <a:schemeClr val="accent5"/>
                </a:solidFill>
                <a:latin typeface="微软雅黑" panose="020B0503020204020204" pitchFamily="34" charset="-122"/>
                <a:ea typeface="微软雅黑" panose="020B0503020204020204" pitchFamily="34" charset="-122"/>
              </a:rPr>
              <a:t>Conditional Cycle-GAN (CC-GAN)</a:t>
            </a:r>
            <a:r>
              <a:rPr lang="en-US" altLang="zh-CN" sz="1600" baseline="30000" dirty="0" smtClean="0">
                <a:solidFill>
                  <a:schemeClr val="accent5"/>
                </a:solidFill>
                <a:latin typeface="微软雅黑" panose="020B0503020204020204" pitchFamily="34" charset="-122"/>
                <a:ea typeface="微软雅黑" panose="020B0503020204020204" pitchFamily="34" charset="-122"/>
              </a:rPr>
              <a:t>[</a:t>
            </a:r>
            <a:r>
              <a:rPr lang="en-US" altLang="zh-CN" sz="1600" dirty="0" smtClean="0">
                <a:solidFill>
                  <a:schemeClr val="accent5"/>
                </a:solidFill>
                <a:latin typeface="微软雅黑" panose="020B0503020204020204" pitchFamily="34" charset="-122"/>
                <a:ea typeface="微软雅黑" panose="020B0503020204020204" pitchFamily="34" charset="-122"/>
              </a:rPr>
              <a:t>*</a:t>
            </a:r>
            <a:r>
              <a:rPr lang="en-US" altLang="zh-CN" sz="1600" baseline="30000" dirty="0" smtClean="0">
                <a:solidFill>
                  <a:schemeClr val="accent5"/>
                </a:solidFill>
                <a:latin typeface="微软雅黑" panose="020B0503020204020204" pitchFamily="34" charset="-122"/>
                <a:ea typeface="微软雅黑" panose="020B0503020204020204" pitchFamily="34" charset="-122"/>
              </a:rPr>
              <a:t>]</a:t>
            </a:r>
            <a:r>
              <a:rPr lang="zh-CN" altLang="en-US" sz="1600" dirty="0" smtClean="0">
                <a:solidFill>
                  <a:schemeClr val="accent5"/>
                </a:solidFill>
                <a:latin typeface="微软雅黑" panose="020B0503020204020204" pitchFamily="34" charset="-122"/>
                <a:ea typeface="微软雅黑" panose="020B0503020204020204" pitchFamily="34" charset="-122"/>
              </a:rPr>
              <a:t>引入</a:t>
            </a:r>
            <a:r>
              <a:rPr lang="en-US" altLang="zh-CN" sz="1600" dirty="0" smtClean="0">
                <a:solidFill>
                  <a:schemeClr val="accent5"/>
                </a:solidFill>
                <a:latin typeface="微软雅黑" panose="020B0503020204020204" pitchFamily="34" charset="-122"/>
                <a:ea typeface="微软雅黑" panose="020B0503020204020204" pitchFamily="34" charset="-122"/>
              </a:rPr>
              <a:t>Speaker ID</a:t>
            </a:r>
            <a:r>
              <a:rPr lang="zh-CN" altLang="en-US" sz="1600" dirty="0" smtClean="0">
                <a:solidFill>
                  <a:schemeClr val="accent5"/>
                </a:solidFill>
                <a:latin typeface="微软雅黑" panose="020B0503020204020204" pitchFamily="34" charset="-122"/>
                <a:ea typeface="微软雅黑" panose="020B0503020204020204" pitchFamily="34" charset="-122"/>
              </a:rPr>
              <a:t>以进行</a:t>
            </a:r>
            <a:r>
              <a:rPr lang="en-US" altLang="zh-CN" sz="1600" dirty="0" smtClean="0">
                <a:solidFill>
                  <a:schemeClr val="accent5"/>
                </a:solidFill>
                <a:latin typeface="微软雅黑" panose="020B0503020204020204" pitchFamily="34" charset="-122"/>
                <a:ea typeface="微软雅黑" panose="020B0503020204020204" pitchFamily="34" charset="-122"/>
              </a:rPr>
              <a:t>many-to-many VC</a:t>
            </a:r>
            <a:endParaRPr lang="en-US" altLang="zh-CN" sz="1600" i="1" baseline="-2500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endParaRPr>
          </a:p>
          <a:p>
            <a:pPr marL="561975" lvl="1" indent="-342900">
              <a:lnSpc>
                <a:spcPct val="110000"/>
              </a:lnSpc>
              <a:buFont typeface="Wingdings" panose="05000000000000000000" pitchFamily="2" charset="2"/>
              <a:buChar char="ü"/>
            </a:pPr>
            <a:r>
              <a:rPr lang="zh-CN" altLang="en-US" sz="1600" dirty="0">
                <a:solidFill>
                  <a:schemeClr val="accent5"/>
                </a:solidFill>
                <a:latin typeface="微软雅黑" panose="020B0503020204020204" pitchFamily="34" charset="-122"/>
                <a:ea typeface="微软雅黑" panose="020B0503020204020204" pitchFamily="34" charset="-122"/>
              </a:rPr>
              <a:t>仅</a:t>
            </a:r>
            <a:r>
              <a:rPr lang="zh-CN" altLang="en-US" sz="1600" dirty="0" smtClean="0">
                <a:solidFill>
                  <a:schemeClr val="accent5"/>
                </a:solidFill>
                <a:latin typeface="微软雅黑" panose="020B0503020204020204" pitchFamily="34" charset="-122"/>
                <a:ea typeface="微软雅黑" panose="020B0503020204020204" pitchFamily="34" charset="-122"/>
              </a:rPr>
              <a:t>需要一个</a:t>
            </a:r>
            <a:r>
              <a:rPr lang="en-US" altLang="zh-CN" sz="1600" dirty="0" smtClean="0">
                <a:solidFill>
                  <a:schemeClr val="accent5"/>
                </a:solidFill>
                <a:latin typeface="微软雅黑" panose="020B0503020204020204" pitchFamily="34" charset="-122"/>
                <a:ea typeface="微软雅黑" panose="020B0503020204020204" pitchFamily="34" charset="-122"/>
              </a:rPr>
              <a:t>Generator</a:t>
            </a:r>
            <a:r>
              <a:rPr lang="zh-CN" altLang="en-US" sz="1600" dirty="0" smtClean="0">
                <a:solidFill>
                  <a:schemeClr val="accent5"/>
                </a:solidFill>
                <a:latin typeface="微软雅黑" panose="020B0503020204020204" pitchFamily="34" charset="-122"/>
                <a:ea typeface="微软雅黑" panose="020B0503020204020204" pitchFamily="34" charset="-122"/>
              </a:rPr>
              <a:t>和一个</a:t>
            </a:r>
            <a:r>
              <a:rPr lang="en-US" altLang="zh-CN" sz="1600" dirty="0" smtClean="0">
                <a:solidFill>
                  <a:schemeClr val="accent5"/>
                </a:solidFill>
                <a:latin typeface="微软雅黑" panose="020B0503020204020204" pitchFamily="34" charset="-122"/>
                <a:ea typeface="微软雅黑" panose="020B0503020204020204" pitchFamily="34" charset="-122"/>
              </a:rPr>
              <a:t>Discriminator</a:t>
            </a:r>
            <a:r>
              <a:rPr lang="zh-CN" altLang="en-US" sz="1600" dirty="0" smtClean="0">
                <a:solidFill>
                  <a:schemeClr val="accent5"/>
                </a:solidFill>
                <a:latin typeface="微软雅黑" panose="020B0503020204020204" pitchFamily="34" charset="-122"/>
                <a:ea typeface="微软雅黑" panose="020B0503020204020204" pitchFamily="34" charset="-122"/>
              </a:rPr>
              <a:t>，降低了计算复杂度和空间复杂度</a:t>
            </a:r>
            <a:endParaRPr lang="en-US" altLang="zh-CN" sz="1600" dirty="0" smtClean="0">
              <a:solidFill>
                <a:schemeClr val="accent5"/>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en-US" altLang="zh-CN" sz="4000" dirty="0" smtClean="0"/>
              <a:t>Many-to-Many VC with CC-GAN [12]</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39</a:t>
            </a:fld>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075" y="1284478"/>
            <a:ext cx="7299494" cy="1513969"/>
          </a:xfrm>
          <a:prstGeom prst="rect">
            <a:avLst/>
          </a:prstGeom>
        </p:spPr>
      </p:pic>
      <p:sp>
        <p:nvSpPr>
          <p:cNvPr id="12" name="矩形 11"/>
          <p:cNvSpPr/>
          <p:nvPr/>
        </p:nvSpPr>
        <p:spPr>
          <a:xfrm>
            <a:off x="3541662" y="6277303"/>
            <a:ext cx="4575276" cy="523220"/>
          </a:xfrm>
          <a:prstGeom prst="rect">
            <a:avLst/>
          </a:prstGeom>
          <a:solidFill>
            <a:schemeClr val="bg1"/>
          </a:solidFill>
        </p:spPr>
        <p:txBody>
          <a:bodyPr wrap="square">
            <a:spAutoFit/>
          </a:bodyPr>
          <a:lstStyle/>
          <a:p>
            <a:r>
              <a:rPr lang="en-US" altLang="zh-CN" sz="1400" dirty="0" smtClean="0">
                <a:solidFill>
                  <a:schemeClr val="bg1">
                    <a:lumMod val="65000"/>
                  </a:schemeClr>
                </a:solidFill>
              </a:rPr>
              <a:t>[*] D</a:t>
            </a:r>
            <a:r>
              <a:rPr lang="en-US" altLang="zh-CN" sz="1400" dirty="0">
                <a:solidFill>
                  <a:schemeClr val="bg1">
                    <a:lumMod val="65000"/>
                  </a:schemeClr>
                </a:solidFill>
              </a:rPr>
              <a:t>. </a:t>
            </a:r>
            <a:r>
              <a:rPr lang="en-US" altLang="zh-CN" sz="1400" dirty="0" err="1">
                <a:solidFill>
                  <a:schemeClr val="bg1">
                    <a:lumMod val="65000"/>
                  </a:schemeClr>
                </a:solidFill>
              </a:rPr>
              <a:t>Yook</a:t>
            </a:r>
            <a:r>
              <a:rPr lang="en-US" altLang="zh-CN" sz="1400" dirty="0">
                <a:solidFill>
                  <a:schemeClr val="bg1">
                    <a:lumMod val="65000"/>
                  </a:schemeClr>
                </a:solidFill>
              </a:rPr>
              <a:t>, I. </a:t>
            </a:r>
            <a:r>
              <a:rPr lang="en-US" altLang="zh-CN" sz="1400" dirty="0" err="1">
                <a:solidFill>
                  <a:schemeClr val="bg1">
                    <a:lumMod val="65000"/>
                  </a:schemeClr>
                </a:solidFill>
              </a:rPr>
              <a:t>Yoo</a:t>
            </a:r>
            <a:r>
              <a:rPr lang="en-US" altLang="zh-CN" sz="1400" dirty="0">
                <a:solidFill>
                  <a:schemeClr val="bg1">
                    <a:lumMod val="65000"/>
                  </a:schemeClr>
                </a:solidFill>
              </a:rPr>
              <a:t>, S. </a:t>
            </a:r>
            <a:r>
              <a:rPr lang="en-US" altLang="zh-CN" sz="1400" dirty="0" err="1">
                <a:solidFill>
                  <a:schemeClr val="bg1">
                    <a:lumMod val="65000"/>
                  </a:schemeClr>
                </a:solidFill>
              </a:rPr>
              <a:t>Yoo</a:t>
            </a:r>
            <a:r>
              <a:rPr lang="en-US" altLang="zh-CN" sz="1400" dirty="0">
                <a:solidFill>
                  <a:schemeClr val="bg1">
                    <a:lumMod val="65000"/>
                  </a:schemeClr>
                </a:solidFill>
              </a:rPr>
              <a:t>, "Voice conversion using conditional </a:t>
            </a:r>
            <a:r>
              <a:rPr lang="en-US" altLang="zh-CN" sz="1400" dirty="0" err="1">
                <a:solidFill>
                  <a:schemeClr val="bg1">
                    <a:lumMod val="65000"/>
                  </a:schemeClr>
                </a:solidFill>
              </a:rPr>
              <a:t>CycleGAN</a:t>
            </a:r>
            <a:r>
              <a:rPr lang="en-US" altLang="zh-CN" sz="1400" dirty="0">
                <a:solidFill>
                  <a:schemeClr val="bg1">
                    <a:lumMod val="65000"/>
                  </a:schemeClr>
                </a:solidFill>
              </a:rPr>
              <a:t>," [in] Proc. CSCI, 2018, pp. 1460– 1461.</a:t>
            </a:r>
            <a:endParaRPr lang="zh-CN" altLang="en-US" sz="1400" dirty="0">
              <a:solidFill>
                <a:schemeClr val="bg1">
                  <a:lumMod val="65000"/>
                </a:schemeClr>
              </a:solidFill>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300" y="5836605"/>
            <a:ext cx="2315647" cy="361651"/>
          </a:xfrm>
          <a:prstGeom prst="rect">
            <a:avLst/>
          </a:prstGeom>
        </p:spPr>
      </p:pic>
    </p:spTree>
    <p:extLst>
      <p:ext uri="{BB962C8B-B14F-4D97-AF65-F5344CB8AC3E}">
        <p14:creationId xmlns:p14="http://schemas.microsoft.com/office/powerpoint/2010/main" val="1388802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方向细分</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4023532676"/>
              </p:ext>
            </p:extLst>
          </p:nvPr>
        </p:nvGraphicFramePr>
        <p:xfrm>
          <a:off x="628650" y="1503363"/>
          <a:ext cx="7886700" cy="467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4267200" y="669235"/>
            <a:ext cx="4300331" cy="5870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3739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64" y="1563123"/>
            <a:ext cx="4780623" cy="1069884"/>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2938"/>
          <a:stretch/>
        </p:blipFill>
        <p:spPr>
          <a:xfrm>
            <a:off x="4613938" y="1856127"/>
            <a:ext cx="4382161" cy="4810409"/>
          </a:xfrm>
          <a:prstGeom prst="rect">
            <a:avLst/>
          </a:prstGeom>
        </p:spPr>
      </p:pic>
      <p:sp>
        <p:nvSpPr>
          <p:cNvPr id="2" name="标题 1"/>
          <p:cNvSpPr>
            <a:spLocks noGrp="1"/>
          </p:cNvSpPr>
          <p:nvPr>
            <p:ph type="title"/>
          </p:nvPr>
        </p:nvSpPr>
        <p:spPr/>
        <p:txBody>
          <a:bodyPr>
            <a:normAutofit/>
          </a:bodyPr>
          <a:lstStyle/>
          <a:p>
            <a:r>
              <a:rPr lang="en-US" altLang="zh-CN" sz="4000" dirty="0" smtClean="0"/>
              <a:t>VC with Transformer [13]</a:t>
            </a:r>
            <a:endParaRPr lang="zh-CN" altLang="en-US" sz="4000" dirty="0"/>
          </a:p>
        </p:txBody>
      </p:sp>
      <p:sp>
        <p:nvSpPr>
          <p:cNvPr id="4" name="灯片编号占位符 3"/>
          <p:cNvSpPr>
            <a:spLocks noGrp="1"/>
          </p:cNvSpPr>
          <p:nvPr>
            <p:ph type="sldNum" sz="quarter" idx="12"/>
          </p:nvPr>
        </p:nvSpPr>
        <p:spPr/>
        <p:txBody>
          <a:bodyPr/>
          <a:lstStyle/>
          <a:p>
            <a:fld id="{9AB450AA-7634-4DF5-B8E8-373C1A6AE3A4}" type="slidenum">
              <a:rPr lang="zh-CN" altLang="en-US" smtClean="0"/>
              <a:t>40</a:t>
            </a:fld>
            <a:endParaRPr lang="zh-CN" altLang="en-US"/>
          </a:p>
        </p:txBody>
      </p:sp>
      <p:sp>
        <p:nvSpPr>
          <p:cNvPr id="8" name="内容占位符 2"/>
          <p:cNvSpPr txBox="1">
            <a:spLocks/>
          </p:cNvSpPr>
          <p:nvPr/>
        </p:nvSpPr>
        <p:spPr>
          <a:xfrm>
            <a:off x="447041" y="2888686"/>
            <a:ext cx="4166898" cy="3832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800" dirty="0" smtClean="0">
                <a:solidFill>
                  <a:schemeClr val="accent5"/>
                </a:solidFill>
                <a:latin typeface="微软雅黑" panose="020B0503020204020204" pitchFamily="34" charset="-122"/>
                <a:ea typeface="微软雅黑" panose="020B0503020204020204" pitchFamily="34" charset="-122"/>
              </a:rPr>
              <a:t>提出基于</a:t>
            </a:r>
            <a:r>
              <a:rPr lang="en-US" altLang="zh-CN" sz="1800" dirty="0" smtClean="0">
                <a:solidFill>
                  <a:schemeClr val="accent5"/>
                </a:solidFill>
                <a:latin typeface="微软雅黑" panose="020B0503020204020204" pitchFamily="34" charset="-122"/>
                <a:ea typeface="微软雅黑" panose="020B0503020204020204" pitchFamily="34" charset="-122"/>
              </a:rPr>
              <a:t>Transformer</a:t>
            </a:r>
            <a:r>
              <a:rPr lang="zh-CN" altLang="en-US" sz="1800" dirty="0" smtClean="0">
                <a:solidFill>
                  <a:schemeClr val="accent5"/>
                </a:solidFill>
                <a:latin typeface="微软雅黑" panose="020B0503020204020204" pitchFamily="34" charset="-122"/>
                <a:ea typeface="微软雅黑" panose="020B0503020204020204" pitchFamily="34" charset="-122"/>
              </a:rPr>
              <a:t>的语音转换</a:t>
            </a:r>
            <a:endParaRPr lang="en-US" altLang="zh-CN" sz="1800" dirty="0" smtClean="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en-US" altLang="zh-CN" sz="1600" dirty="0" smtClean="0">
                <a:solidFill>
                  <a:schemeClr val="accent5"/>
                </a:solidFill>
                <a:latin typeface="微软雅黑" panose="020B0503020204020204" pitchFamily="34" charset="-122"/>
                <a:ea typeface="微软雅黑" panose="020B0503020204020204" pitchFamily="34" charset="-122"/>
              </a:rPr>
              <a:t>Self-attention</a:t>
            </a:r>
          </a:p>
          <a:p>
            <a:pPr lvl="1">
              <a:lnSpc>
                <a:spcPct val="110000"/>
              </a:lnSpc>
            </a:pPr>
            <a:r>
              <a:rPr lang="en-US" altLang="zh-CN" sz="1500" dirty="0" smtClean="0">
                <a:solidFill>
                  <a:schemeClr val="accent5"/>
                </a:solidFill>
                <a:latin typeface="微软雅黑" panose="020B0503020204020204" pitchFamily="34" charset="-122"/>
                <a:ea typeface="微软雅黑" panose="020B0503020204020204" pitchFamily="34" charset="-122"/>
              </a:rPr>
              <a:t>Learn </a:t>
            </a:r>
            <a:r>
              <a:rPr lang="en-US" altLang="zh-CN" sz="1500" dirty="0">
                <a:solidFill>
                  <a:schemeClr val="accent5"/>
                </a:solidFill>
                <a:latin typeface="微软雅黑" panose="020B0503020204020204" pitchFamily="34" charset="-122"/>
                <a:ea typeface="微软雅黑" panose="020B0503020204020204" pitchFamily="34" charset="-122"/>
              </a:rPr>
              <a:t>long range dependencies</a:t>
            </a:r>
          </a:p>
          <a:p>
            <a:pPr marL="561975" lvl="1" indent="-342900">
              <a:lnSpc>
                <a:spcPct val="110000"/>
              </a:lnSpc>
              <a:buFont typeface="Wingdings" panose="05000000000000000000" pitchFamily="2" charset="2"/>
              <a:buChar char="ü"/>
            </a:pPr>
            <a:r>
              <a:rPr lang="en-US" altLang="zh-CN" sz="1600" dirty="0" smtClean="0">
                <a:solidFill>
                  <a:schemeClr val="accent5"/>
                </a:solidFill>
                <a:latin typeface="微软雅黑" panose="020B0503020204020204" pitchFamily="34" charset="-122"/>
                <a:ea typeface="微软雅黑" panose="020B0503020204020204" pitchFamily="34" charset="-122"/>
              </a:rPr>
              <a:t>Context preservation mechanism</a:t>
            </a:r>
          </a:p>
          <a:p>
            <a:pPr lvl="1">
              <a:lnSpc>
                <a:spcPct val="110000"/>
              </a:lnSpc>
            </a:pPr>
            <a:r>
              <a:rPr lang="en-US" altLang="zh-CN" sz="1500" dirty="0">
                <a:solidFill>
                  <a:schemeClr val="accent5"/>
                </a:solidFill>
                <a:latin typeface="微软雅黑" panose="020B0503020204020204" pitchFamily="34" charset="-122"/>
                <a:ea typeface="微软雅黑" panose="020B0503020204020204" pitchFamily="34" charset="-122"/>
              </a:rPr>
              <a:t>A</a:t>
            </a:r>
            <a:r>
              <a:rPr lang="en-US" altLang="zh-CN" sz="1500" dirty="0" smtClean="0">
                <a:solidFill>
                  <a:schemeClr val="accent5"/>
                </a:solidFill>
                <a:latin typeface="微软雅黑" panose="020B0503020204020204" pitchFamily="34" charset="-122"/>
                <a:ea typeface="微软雅黑" panose="020B0503020204020204" pitchFamily="34" charset="-122"/>
              </a:rPr>
              <a:t>ccelerate </a:t>
            </a:r>
            <a:r>
              <a:rPr lang="en-US" altLang="zh-CN" sz="1500" dirty="0">
                <a:solidFill>
                  <a:schemeClr val="accent5"/>
                </a:solidFill>
                <a:latin typeface="微软雅黑" panose="020B0503020204020204" pitchFamily="34" charset="-122"/>
                <a:ea typeface="微软雅黑" panose="020B0503020204020204" pitchFamily="34" charset="-122"/>
              </a:rPr>
              <a:t>and stabilize training with Source decoder (E) and Target decoder (F</a:t>
            </a:r>
            <a:r>
              <a:rPr lang="en-US" altLang="zh-CN" sz="1500" dirty="0" smtClean="0">
                <a:solidFill>
                  <a:schemeClr val="accent5"/>
                </a:solidFill>
                <a:latin typeface="微软雅黑" panose="020B0503020204020204" pitchFamily="34" charset="-122"/>
                <a:ea typeface="微软雅黑" panose="020B0503020204020204" pitchFamily="34" charset="-122"/>
              </a:rPr>
              <a:t>)</a:t>
            </a:r>
            <a:endParaRPr lang="en-US" altLang="zh-CN" sz="1500" dirty="0">
              <a:solidFill>
                <a:schemeClr val="accent5"/>
              </a:solidFill>
              <a:latin typeface="微软雅黑" panose="020B0503020204020204" pitchFamily="34" charset="-122"/>
              <a:ea typeface="微软雅黑" panose="020B0503020204020204" pitchFamily="34" charset="-122"/>
            </a:endParaRPr>
          </a:p>
          <a:p>
            <a:pPr marL="561975" lvl="1" indent="-342900">
              <a:lnSpc>
                <a:spcPct val="110000"/>
              </a:lnSpc>
              <a:buFont typeface="Wingdings" panose="05000000000000000000" pitchFamily="2" charset="2"/>
              <a:buChar char="ü"/>
            </a:pPr>
            <a:r>
              <a:rPr lang="en-US" altLang="zh-CN" sz="1600" dirty="0" smtClean="0">
                <a:solidFill>
                  <a:schemeClr val="accent5"/>
                </a:solidFill>
                <a:latin typeface="微软雅黑" panose="020B0503020204020204" pitchFamily="34" charset="-122"/>
                <a:ea typeface="微软雅黑" panose="020B0503020204020204" pitchFamily="34" charset="-122"/>
              </a:rPr>
              <a:t>Adaptation technique</a:t>
            </a:r>
          </a:p>
          <a:p>
            <a:pPr lvl="1">
              <a:lnSpc>
                <a:spcPct val="110000"/>
              </a:lnSpc>
            </a:pPr>
            <a:r>
              <a:rPr lang="en-US" altLang="zh-CN" sz="1500" dirty="0" smtClean="0">
                <a:solidFill>
                  <a:schemeClr val="accent5"/>
                </a:solidFill>
                <a:latin typeface="微软雅黑" panose="020B0503020204020204" pitchFamily="34" charset="-122"/>
                <a:ea typeface="微软雅黑" panose="020B0503020204020204" pitchFamily="34" charset="-122"/>
              </a:rPr>
              <a:t>Pre-train 4 prototype VC models across genders</a:t>
            </a:r>
          </a:p>
          <a:p>
            <a:pPr lvl="1">
              <a:lnSpc>
                <a:spcPct val="110000"/>
              </a:lnSpc>
            </a:pPr>
            <a:r>
              <a:rPr lang="en-US" altLang="zh-CN" sz="1500" dirty="0" smtClean="0">
                <a:solidFill>
                  <a:schemeClr val="accent5"/>
                </a:solidFill>
                <a:latin typeface="微软雅黑" panose="020B0503020204020204" pitchFamily="34" charset="-122"/>
                <a:ea typeface="微软雅黑" panose="020B0503020204020204" pitchFamily="34" charset="-122"/>
              </a:rPr>
              <a:t>Fine-tune on given source and target speakers</a:t>
            </a:r>
          </a:p>
        </p:txBody>
      </p:sp>
    </p:spTree>
    <p:extLst>
      <p:ext uri="{BB962C8B-B14F-4D97-AF65-F5344CB8AC3E}">
        <p14:creationId xmlns:p14="http://schemas.microsoft.com/office/powerpoint/2010/main" val="1368846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a:xfrm>
            <a:off x="628650" y="1550503"/>
            <a:ext cx="7886700" cy="4626459"/>
          </a:xfrm>
        </p:spPr>
        <p:txBody>
          <a:bodyPr>
            <a:noAutofit/>
          </a:bodyPr>
          <a:lstStyle/>
          <a:p>
            <a:pPr algn="just">
              <a:lnSpc>
                <a:spcPct val="110000"/>
              </a:lnSpc>
              <a:spcBef>
                <a:spcPts val="1200"/>
              </a:spcBef>
            </a:pPr>
            <a:r>
              <a:rPr lang="zh-CN" altLang="en-US" sz="2200" dirty="0" smtClean="0">
                <a:solidFill>
                  <a:schemeClr val="accent5"/>
                </a:solidFill>
                <a:latin typeface="微软雅黑" panose="020B0503020204020204" pitchFamily="34" charset="-122"/>
                <a:ea typeface="微软雅黑" panose="020B0503020204020204" pitchFamily="34" charset="-122"/>
              </a:rPr>
              <a:t>如何解耦不同特征是当前语音转换研究的主要关注点</a:t>
            </a:r>
            <a:r>
              <a:rPr lang="zh-CN" altLang="en-US" sz="2200" dirty="0" smtClean="0">
                <a:latin typeface="微软雅黑" panose="020B0503020204020204" pitchFamily="34" charset="-122"/>
                <a:ea typeface="微软雅黑" panose="020B0503020204020204" pitchFamily="34" charset="-122"/>
              </a:rPr>
              <a:t>：除了</a:t>
            </a:r>
            <a:r>
              <a:rPr lang="en-US" altLang="zh-CN" sz="2200" dirty="0" smtClean="0">
                <a:latin typeface="微软雅黑" panose="020B0503020204020204" pitchFamily="34" charset="-122"/>
                <a:ea typeface="微软雅黑" panose="020B0503020204020204" pitchFamily="34" charset="-122"/>
              </a:rPr>
              <a:t>ASR-TTS</a:t>
            </a:r>
            <a:r>
              <a:rPr lang="zh-CN" altLang="en-US" sz="2200" dirty="0" smtClean="0">
                <a:latin typeface="微软雅黑" panose="020B0503020204020204" pitchFamily="34" charset="-122"/>
                <a:ea typeface="微软雅黑" panose="020B0503020204020204" pitchFamily="34" charset="-122"/>
              </a:rPr>
              <a:t>框架，更多工作使用</a:t>
            </a:r>
            <a:r>
              <a:rPr lang="en-US" altLang="zh-CN" sz="2200" dirty="0" smtClean="0">
                <a:latin typeface="微软雅黑" panose="020B0503020204020204" pitchFamily="34" charset="-122"/>
                <a:ea typeface="微软雅黑" panose="020B0503020204020204" pitchFamily="34" charset="-122"/>
              </a:rPr>
              <a:t>AE</a:t>
            </a:r>
            <a:r>
              <a:rPr lang="zh-CN" altLang="en-US" sz="2200" dirty="0" smtClean="0">
                <a:latin typeface="微软雅黑" panose="020B0503020204020204" pitchFamily="34" charset="-122"/>
                <a:ea typeface="微软雅黑" panose="020B0503020204020204" pitchFamily="34" charset="-122"/>
              </a:rPr>
              <a:t>、</a:t>
            </a:r>
            <a:r>
              <a:rPr lang="en-US" altLang="zh-CN" sz="2200" dirty="0" smtClean="0">
                <a:latin typeface="微软雅黑" panose="020B0503020204020204" pitchFamily="34" charset="-122"/>
                <a:ea typeface="微软雅黑" panose="020B0503020204020204" pitchFamily="34" charset="-122"/>
              </a:rPr>
              <a:t>VAE</a:t>
            </a:r>
            <a:r>
              <a:rPr lang="zh-CN" altLang="en-US" sz="2200" dirty="0" smtClean="0">
                <a:latin typeface="微软雅黑" panose="020B0503020204020204" pitchFamily="34" charset="-122"/>
                <a:ea typeface="微软雅黑" panose="020B0503020204020204" pitchFamily="34" charset="-122"/>
              </a:rPr>
              <a:t>或</a:t>
            </a:r>
            <a:r>
              <a:rPr lang="en-US" altLang="zh-CN" sz="2200" dirty="0" smtClean="0">
                <a:latin typeface="微软雅黑" panose="020B0503020204020204" pitchFamily="34" charset="-122"/>
                <a:ea typeface="微软雅黑" panose="020B0503020204020204" pitchFamily="34" charset="-122"/>
              </a:rPr>
              <a:t>GAN</a:t>
            </a:r>
            <a:r>
              <a:rPr lang="zh-CN" altLang="en-US" sz="2200" dirty="0">
                <a:latin typeface="微软雅黑" panose="020B0503020204020204" pitchFamily="34" charset="-122"/>
                <a:ea typeface="微软雅黑" panose="020B0503020204020204" pitchFamily="34" charset="-122"/>
              </a:rPr>
              <a:t>等</a:t>
            </a:r>
            <a:r>
              <a:rPr lang="zh-CN" altLang="en-US" sz="2200" dirty="0" smtClean="0">
                <a:latin typeface="微软雅黑" panose="020B0503020204020204" pitchFamily="34" charset="-122"/>
                <a:ea typeface="微软雅黑" panose="020B0503020204020204" pitchFamily="34" charset="-122"/>
              </a:rPr>
              <a:t>方法进行语音转换，探索对不同特征进行解耦的方法</a:t>
            </a:r>
            <a:endParaRPr lang="en-US" altLang="zh-CN" sz="2200" dirty="0" smtClean="0">
              <a:latin typeface="微软雅黑" panose="020B0503020204020204" pitchFamily="34" charset="-122"/>
              <a:ea typeface="微软雅黑" panose="020B0503020204020204" pitchFamily="34" charset="-122"/>
            </a:endParaRPr>
          </a:p>
          <a:p>
            <a:pPr algn="just">
              <a:lnSpc>
                <a:spcPct val="110000"/>
              </a:lnSpc>
              <a:spcBef>
                <a:spcPts val="1200"/>
              </a:spcBef>
            </a:pPr>
            <a:r>
              <a:rPr lang="zh-CN" altLang="en-US" sz="2200" dirty="0">
                <a:latin typeface="微软雅黑" panose="020B0503020204020204" pitchFamily="34" charset="-122"/>
                <a:ea typeface="微软雅黑" panose="020B0503020204020204" pitchFamily="34" charset="-122"/>
              </a:rPr>
              <a:t>基于</a:t>
            </a:r>
            <a:r>
              <a:rPr lang="en-US" altLang="zh-CN" sz="2200" dirty="0" smtClean="0">
                <a:latin typeface="微软雅黑" panose="020B0503020204020204" pitchFamily="34" charset="-122"/>
                <a:ea typeface="微软雅黑" panose="020B0503020204020204" pitchFamily="34" charset="-122"/>
              </a:rPr>
              <a:t>Encoder-Decoder</a:t>
            </a:r>
            <a:r>
              <a:rPr lang="zh-CN" altLang="en-US" sz="2200" dirty="0" smtClean="0">
                <a:latin typeface="微软雅黑" panose="020B0503020204020204" pitchFamily="34" charset="-122"/>
                <a:ea typeface="微软雅黑" panose="020B0503020204020204" pitchFamily="34" charset="-122"/>
              </a:rPr>
              <a:t>结构的</a:t>
            </a:r>
            <a:r>
              <a:rPr lang="en-US" altLang="zh-CN" sz="2200" dirty="0" smtClean="0">
                <a:solidFill>
                  <a:schemeClr val="accent5"/>
                </a:solidFill>
                <a:latin typeface="微软雅黑" panose="020B0503020204020204" pitchFamily="34" charset="-122"/>
                <a:ea typeface="微软雅黑" panose="020B0503020204020204" pitchFamily="34" charset="-122"/>
              </a:rPr>
              <a:t>seq2seq</a:t>
            </a:r>
            <a:r>
              <a:rPr lang="zh-CN" altLang="en-US" sz="2200" dirty="0" smtClean="0">
                <a:solidFill>
                  <a:schemeClr val="accent5"/>
                </a:solidFill>
                <a:latin typeface="微软雅黑" panose="020B0503020204020204" pitchFamily="34" charset="-122"/>
                <a:ea typeface="微软雅黑" panose="020B0503020204020204" pitchFamily="34" charset="-122"/>
              </a:rPr>
              <a:t>方法进行</a:t>
            </a:r>
            <a:r>
              <a:rPr lang="en-US" altLang="zh-CN" sz="2200" dirty="0" smtClean="0">
                <a:solidFill>
                  <a:schemeClr val="accent5"/>
                </a:solidFill>
                <a:latin typeface="微软雅黑" panose="020B0503020204020204" pitchFamily="34" charset="-122"/>
                <a:ea typeface="微软雅黑" panose="020B0503020204020204" pitchFamily="34" charset="-122"/>
              </a:rPr>
              <a:t>many-to-many</a:t>
            </a:r>
            <a:r>
              <a:rPr lang="zh-CN" altLang="en-US" sz="2200" dirty="0" smtClean="0">
                <a:solidFill>
                  <a:schemeClr val="accent5"/>
                </a:solidFill>
                <a:latin typeface="微软雅黑" panose="020B0503020204020204" pitchFamily="34" charset="-122"/>
                <a:ea typeface="微软雅黑" panose="020B0503020204020204" pitchFamily="34" charset="-122"/>
              </a:rPr>
              <a:t>语音转换成为主流</a:t>
            </a:r>
            <a:r>
              <a:rPr lang="zh-CN" altLang="en-US" sz="2200" dirty="0" smtClean="0">
                <a:latin typeface="微软雅黑" panose="020B0503020204020204" pitchFamily="34" charset="-122"/>
                <a:ea typeface="微软雅黑" panose="020B0503020204020204" pitchFamily="34" charset="-122"/>
              </a:rPr>
              <a:t>，新的方法如</a:t>
            </a:r>
            <a:r>
              <a:rPr lang="en-US" altLang="zh-CN" sz="2200" dirty="0" smtClean="0">
                <a:latin typeface="微软雅黑" panose="020B0503020204020204" pitchFamily="34" charset="-122"/>
                <a:ea typeface="微软雅黑" panose="020B0503020204020204" pitchFamily="34" charset="-122"/>
              </a:rPr>
              <a:t>Transformer</a:t>
            </a:r>
            <a:r>
              <a:rPr lang="zh-CN" altLang="en-US" sz="2200" dirty="0" smtClean="0">
                <a:latin typeface="微软雅黑" panose="020B0503020204020204" pitchFamily="34" charset="-122"/>
                <a:ea typeface="微软雅黑" panose="020B0503020204020204" pitchFamily="34" charset="-122"/>
              </a:rPr>
              <a:t>也有相应的应用</a:t>
            </a:r>
            <a:endParaRPr lang="en-US" altLang="zh-CN" sz="2200" dirty="0" smtClean="0">
              <a:latin typeface="微软雅黑" panose="020B0503020204020204" pitchFamily="34" charset="-122"/>
              <a:ea typeface="微软雅黑" panose="020B0503020204020204" pitchFamily="34" charset="-122"/>
            </a:endParaRPr>
          </a:p>
          <a:p>
            <a:pPr algn="just">
              <a:lnSpc>
                <a:spcPct val="110000"/>
              </a:lnSpc>
              <a:spcBef>
                <a:spcPts val="1200"/>
              </a:spcBef>
            </a:pPr>
            <a:r>
              <a:rPr lang="zh-CN" altLang="en-US" sz="2200" dirty="0" smtClean="0">
                <a:latin typeface="微软雅黑" panose="020B0503020204020204" pitchFamily="34" charset="-122"/>
                <a:ea typeface="微软雅黑" panose="020B0503020204020204" pitchFamily="34" charset="-122"/>
              </a:rPr>
              <a:t>随着应用场景的细分，语音转换技术与不同应用需求结合</a:t>
            </a:r>
            <a:r>
              <a:rPr lang="zh-CN" altLang="en-US" sz="2200" dirty="0" smtClean="0">
                <a:solidFill>
                  <a:schemeClr val="accent5"/>
                </a:solidFill>
                <a:latin typeface="微软雅黑" panose="020B0503020204020204" pitchFamily="34" charset="-122"/>
                <a:ea typeface="微软雅黑" panose="020B0503020204020204" pitchFamily="34" charset="-122"/>
              </a:rPr>
              <a:t>解决不同应用场景中的特定问题获得更多重视</a:t>
            </a:r>
            <a:r>
              <a:rPr lang="zh-CN" altLang="en-US" sz="2200" dirty="0" smtClean="0">
                <a:latin typeface="微软雅黑" panose="020B0503020204020204" pitchFamily="34" charset="-122"/>
                <a:ea typeface="微软雅黑" panose="020B0503020204020204" pitchFamily="34" charset="-122"/>
              </a:rPr>
              <a:t>，如歌声转换、情感转换、口音转换等</a:t>
            </a:r>
            <a:endParaRPr lang="en-US" altLang="zh-CN" sz="2200" dirty="0">
              <a:latin typeface="微软雅黑" panose="020B0503020204020204" pitchFamily="34" charset="-122"/>
              <a:ea typeface="微软雅黑" panose="020B0503020204020204" pitchFamily="34" charset="-122"/>
            </a:endParaRPr>
          </a:p>
          <a:p>
            <a:pPr algn="just">
              <a:lnSpc>
                <a:spcPct val="110000"/>
              </a:lnSpc>
              <a:spcBef>
                <a:spcPts val="1200"/>
              </a:spcBef>
            </a:pPr>
            <a:r>
              <a:rPr lang="zh-CN" altLang="en-US" sz="2200" dirty="0">
                <a:latin typeface="微软雅黑" panose="020B0503020204020204" pitchFamily="34" charset="-122"/>
                <a:ea typeface="微软雅黑" panose="020B0503020204020204" pitchFamily="34" charset="-122"/>
              </a:rPr>
              <a:t>小数据</a:t>
            </a:r>
            <a:r>
              <a:rPr lang="zh-CN" altLang="en-US" sz="2200" dirty="0" smtClean="0">
                <a:latin typeface="微软雅黑" panose="020B0503020204020204" pitchFamily="34" charset="-122"/>
                <a:ea typeface="微软雅黑" panose="020B0503020204020204" pitchFamily="34" charset="-122"/>
              </a:rPr>
              <a:t>量、</a:t>
            </a:r>
            <a:r>
              <a:rPr lang="zh-CN" altLang="en-US" sz="2200" dirty="0" smtClean="0">
                <a:solidFill>
                  <a:schemeClr val="accent5"/>
                </a:solidFill>
                <a:latin typeface="微软雅黑" panose="020B0503020204020204" pitchFamily="34" charset="-122"/>
                <a:ea typeface="微软雅黑" panose="020B0503020204020204" pitchFamily="34" charset="-122"/>
              </a:rPr>
              <a:t>单样本语音转换近年获得持续关注，但效果还不尽如人意</a:t>
            </a:r>
            <a:endParaRPr lang="zh-CN" altLang="en-US" sz="2200" dirty="0">
              <a:solidFill>
                <a:schemeClr val="accent5"/>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9AB450AA-7634-4DF5-B8E8-373C1A6AE3A4}" type="slidenum">
              <a:rPr lang="zh-CN" altLang="en-US" smtClean="0"/>
              <a:t>41</a:t>
            </a:fld>
            <a:endParaRPr lang="zh-CN" altLang="en-US"/>
          </a:p>
        </p:txBody>
      </p:sp>
    </p:spTree>
    <p:extLst>
      <p:ext uri="{BB962C8B-B14F-4D97-AF65-F5344CB8AC3E}">
        <p14:creationId xmlns:p14="http://schemas.microsoft.com/office/powerpoint/2010/main" val="24938019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zh-CN" altLang="en-US" dirty="0" smtClean="0"/>
              <a:t>谢谢</a:t>
            </a:r>
            <a:r>
              <a:rPr lang="en-US" altLang="zh-CN" dirty="0" smtClean="0"/>
              <a:t>!</a:t>
            </a:r>
            <a:endParaRPr lang="zh-CN" altLang="en-US" dirty="0"/>
          </a:p>
        </p:txBody>
      </p:sp>
      <p:sp>
        <p:nvSpPr>
          <p:cNvPr id="6" name="副标题 5"/>
          <p:cNvSpPr>
            <a:spLocks noGrp="1"/>
          </p:cNvSpPr>
          <p:nvPr>
            <p:ph type="subTitle"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9AB450AA-7634-4DF5-B8E8-373C1A6AE3A4}" type="slidenum">
              <a:rPr lang="zh-CN" altLang="en-US" smtClean="0"/>
              <a:t>42</a:t>
            </a:fld>
            <a:endParaRPr lang="zh-CN" altLang="en-US"/>
          </a:p>
        </p:txBody>
      </p:sp>
    </p:spTree>
    <p:extLst>
      <p:ext uri="{BB962C8B-B14F-4D97-AF65-F5344CB8AC3E}">
        <p14:creationId xmlns:p14="http://schemas.microsoft.com/office/powerpoint/2010/main" val="287897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方向细分</a:t>
            </a:r>
            <a:endParaRPr lang="zh-CN" altLang="en-US" dirty="0"/>
          </a:p>
        </p:txBody>
      </p:sp>
      <p:graphicFrame>
        <p:nvGraphicFramePr>
          <p:cNvPr id="6" name="内容占位符 5"/>
          <p:cNvGraphicFramePr>
            <a:graphicFrameLocks noGrp="1"/>
          </p:cNvGraphicFramePr>
          <p:nvPr>
            <p:ph idx="1"/>
            <p:extLst/>
          </p:nvPr>
        </p:nvGraphicFramePr>
        <p:xfrm>
          <a:off x="628650" y="1503363"/>
          <a:ext cx="7886700" cy="467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6394173" y="616227"/>
            <a:ext cx="2789583" cy="5870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73825" y="-1358347"/>
            <a:ext cx="2789583" cy="5870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7849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方向细分</a:t>
            </a:r>
            <a:endParaRPr lang="zh-CN" altLang="en-US" dirty="0"/>
          </a:p>
        </p:txBody>
      </p:sp>
      <p:graphicFrame>
        <p:nvGraphicFramePr>
          <p:cNvPr id="6" name="内容占位符 5"/>
          <p:cNvGraphicFramePr>
            <a:graphicFrameLocks noGrp="1"/>
          </p:cNvGraphicFramePr>
          <p:nvPr>
            <p:ph idx="1"/>
            <p:extLst/>
          </p:nvPr>
        </p:nvGraphicFramePr>
        <p:xfrm>
          <a:off x="628650" y="1503363"/>
          <a:ext cx="7886700" cy="467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6394173" y="616227"/>
            <a:ext cx="2789583" cy="5870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8418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方向细分</a:t>
            </a:r>
            <a:endParaRPr lang="zh-CN" altLang="en-US" dirty="0"/>
          </a:p>
        </p:txBody>
      </p:sp>
      <p:graphicFrame>
        <p:nvGraphicFramePr>
          <p:cNvPr id="6" name="内容占位符 5"/>
          <p:cNvGraphicFramePr>
            <a:graphicFrameLocks noGrp="1"/>
          </p:cNvGraphicFramePr>
          <p:nvPr>
            <p:ph idx="1"/>
            <p:extLst/>
          </p:nvPr>
        </p:nvGraphicFramePr>
        <p:xfrm>
          <a:off x="628650" y="1503363"/>
          <a:ext cx="7886700" cy="467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544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声学模型</a:t>
            </a:r>
            <a:endParaRPr lang="zh-CN" altLang="en-US" dirty="0"/>
          </a:p>
        </p:txBody>
      </p:sp>
      <p:sp>
        <p:nvSpPr>
          <p:cNvPr id="3" name="内容占位符 2"/>
          <p:cNvSpPr>
            <a:spLocks noGrp="1"/>
          </p:cNvSpPr>
          <p:nvPr>
            <p:ph idx="1"/>
          </p:nvPr>
        </p:nvSpPr>
        <p:spPr>
          <a:xfrm>
            <a:off x="628650" y="1504122"/>
            <a:ext cx="7886700" cy="5035826"/>
          </a:xfrm>
        </p:spPr>
        <p:txBody>
          <a:bodyPr>
            <a:normAutofit fontScale="92500" lnSpcReduction="10000"/>
          </a:bodyPr>
          <a:lstStyle/>
          <a:p>
            <a:pPr>
              <a:lnSpc>
                <a:spcPct val="110000"/>
              </a:lnSpc>
            </a:pPr>
            <a:r>
              <a:rPr lang="en-US" altLang="zh-CN" dirty="0" smtClean="0"/>
              <a:t>Seq2Seq</a:t>
            </a:r>
            <a:r>
              <a:rPr lang="zh-CN" altLang="en-US" dirty="0" smtClean="0"/>
              <a:t>神经网络声学模型成为绝对主流</a:t>
            </a:r>
            <a:endParaRPr lang="en-US" altLang="zh-CN" dirty="0" smtClean="0"/>
          </a:p>
          <a:p>
            <a:pPr lvl="1">
              <a:lnSpc>
                <a:spcPct val="110000"/>
              </a:lnSpc>
            </a:pPr>
            <a:r>
              <a:rPr lang="en-US" altLang="zh-CN" dirty="0" smtClean="0"/>
              <a:t>26</a:t>
            </a:r>
            <a:r>
              <a:rPr lang="zh-CN" altLang="en-US" dirty="0" smtClean="0"/>
              <a:t>篇</a:t>
            </a:r>
            <a:r>
              <a:rPr lang="en-US" altLang="zh-CN" dirty="0" smtClean="0"/>
              <a:t>AM</a:t>
            </a:r>
            <a:r>
              <a:rPr lang="zh-CN" altLang="en-US" dirty="0" smtClean="0"/>
              <a:t>相关论文中，有</a:t>
            </a:r>
            <a:r>
              <a:rPr lang="en-US" altLang="zh-CN" dirty="0" smtClean="0"/>
              <a:t>15</a:t>
            </a:r>
            <a:r>
              <a:rPr lang="zh-CN" altLang="en-US" dirty="0" smtClean="0"/>
              <a:t>篇使用</a:t>
            </a:r>
            <a:r>
              <a:rPr lang="en-US" altLang="zh-CN" dirty="0" err="1" smtClean="0"/>
              <a:t>Tacotron</a:t>
            </a:r>
            <a:r>
              <a:rPr lang="en-US" altLang="zh-CN" dirty="0" smtClean="0"/>
              <a:t>/Tacotron2</a:t>
            </a:r>
            <a:endParaRPr lang="en-US" altLang="zh-CN" dirty="0"/>
          </a:p>
          <a:p>
            <a:pPr lvl="1">
              <a:lnSpc>
                <a:spcPct val="110000"/>
              </a:lnSpc>
            </a:pPr>
            <a:r>
              <a:rPr lang="zh-CN" altLang="en-US" dirty="0" smtClean="0"/>
              <a:t>基于</a:t>
            </a:r>
            <a:r>
              <a:rPr lang="en-US" altLang="zh-CN" dirty="0" smtClean="0"/>
              <a:t>Transformer</a:t>
            </a:r>
            <a:r>
              <a:rPr lang="zh-CN" altLang="en-US" dirty="0" smtClean="0"/>
              <a:t>的</a:t>
            </a:r>
            <a:r>
              <a:rPr lang="en-US" altLang="zh-CN" dirty="0" smtClean="0"/>
              <a:t>Seq2Seq</a:t>
            </a:r>
            <a:r>
              <a:rPr lang="zh-CN" altLang="en-US" dirty="0" smtClean="0"/>
              <a:t>结构逐渐受到关注（</a:t>
            </a:r>
            <a:r>
              <a:rPr lang="en-US" altLang="zh-CN" dirty="0" smtClean="0"/>
              <a:t>3</a:t>
            </a:r>
            <a:r>
              <a:rPr lang="zh-CN" altLang="en-US" dirty="0" smtClean="0"/>
              <a:t>篇）</a:t>
            </a:r>
            <a:endParaRPr lang="en-US" altLang="zh-CN" dirty="0" smtClean="0"/>
          </a:p>
          <a:p>
            <a:pPr lvl="1">
              <a:lnSpc>
                <a:spcPct val="110000"/>
              </a:lnSpc>
            </a:pPr>
            <a:r>
              <a:rPr lang="zh-CN" altLang="en-US" dirty="0"/>
              <a:t>新</a:t>
            </a:r>
            <a:r>
              <a:rPr lang="zh-CN" altLang="en-US" dirty="0" smtClean="0"/>
              <a:t>的</a:t>
            </a:r>
            <a:r>
              <a:rPr lang="en-US" altLang="zh-CN" dirty="0" smtClean="0"/>
              <a:t>Toolkit</a:t>
            </a:r>
          </a:p>
          <a:p>
            <a:pPr>
              <a:lnSpc>
                <a:spcPct val="110000"/>
              </a:lnSpc>
            </a:pPr>
            <a:r>
              <a:rPr lang="zh-CN" altLang="en-US" dirty="0" smtClean="0"/>
              <a:t>出现了一些新的</a:t>
            </a:r>
            <a:r>
              <a:rPr lang="zh-CN" altLang="en-US" dirty="0"/>
              <a:t>声学</a:t>
            </a:r>
            <a:r>
              <a:rPr lang="zh-CN" altLang="en-US" dirty="0" smtClean="0"/>
              <a:t>模型结构</a:t>
            </a:r>
            <a:endParaRPr lang="en-US" altLang="zh-CN" dirty="0" smtClean="0"/>
          </a:p>
          <a:p>
            <a:pPr lvl="1">
              <a:lnSpc>
                <a:spcPct val="110000"/>
              </a:lnSpc>
            </a:pPr>
            <a:r>
              <a:rPr lang="en-US" altLang="zh-CN" dirty="0" smtClean="0"/>
              <a:t>Flow/</a:t>
            </a:r>
            <a:r>
              <a:rPr lang="en-US" altLang="zh-CN" dirty="0" err="1" smtClean="0"/>
              <a:t>AlignTTS</a:t>
            </a:r>
            <a:r>
              <a:rPr lang="en-US" altLang="zh-CN" dirty="0" smtClean="0"/>
              <a:t>/</a:t>
            </a:r>
            <a:r>
              <a:rPr lang="en-US" altLang="zh-CN" dirty="0" err="1" smtClean="0"/>
              <a:t>GraphTTS</a:t>
            </a:r>
            <a:r>
              <a:rPr lang="en-US" altLang="zh-CN" dirty="0" smtClean="0"/>
              <a:t>/…</a:t>
            </a:r>
          </a:p>
          <a:p>
            <a:pPr>
              <a:lnSpc>
                <a:spcPct val="110000"/>
              </a:lnSpc>
            </a:pPr>
            <a:r>
              <a:rPr lang="zh-CN" altLang="en-US" dirty="0" smtClean="0"/>
              <a:t>针对的问题</a:t>
            </a:r>
            <a:endParaRPr lang="en-US" altLang="zh-CN" dirty="0" smtClean="0"/>
          </a:p>
          <a:p>
            <a:pPr lvl="1">
              <a:lnSpc>
                <a:spcPct val="110000"/>
              </a:lnSpc>
            </a:pPr>
            <a:r>
              <a:rPr lang="zh-CN" altLang="en-US" dirty="0" smtClean="0"/>
              <a:t>稳定性</a:t>
            </a:r>
            <a:endParaRPr lang="en-US" altLang="zh-CN" dirty="0" smtClean="0"/>
          </a:p>
          <a:p>
            <a:pPr lvl="1">
              <a:lnSpc>
                <a:spcPct val="110000"/>
              </a:lnSpc>
            </a:pPr>
            <a:r>
              <a:rPr lang="zh-CN" altLang="en-US" dirty="0" smtClean="0"/>
              <a:t>韵律与表现力</a:t>
            </a:r>
            <a:endParaRPr lang="en-US" altLang="zh-CN" dirty="0" smtClean="0"/>
          </a:p>
          <a:p>
            <a:pPr lvl="1">
              <a:lnSpc>
                <a:spcPct val="110000"/>
              </a:lnSpc>
            </a:pPr>
            <a:r>
              <a:rPr lang="zh-CN" altLang="en-US" dirty="0" smtClean="0"/>
              <a:t>个性化</a:t>
            </a:r>
            <a:endParaRPr lang="en-US" altLang="zh-CN" dirty="0" smtClean="0"/>
          </a:p>
          <a:p>
            <a:pPr lvl="1">
              <a:lnSpc>
                <a:spcPct val="110000"/>
              </a:lnSpc>
            </a:pPr>
            <a:r>
              <a:rPr lang="zh-CN" altLang="en-US" dirty="0"/>
              <a:t>多语种</a:t>
            </a:r>
            <a:endParaRPr lang="en-US" altLang="zh-CN" dirty="0" smtClean="0"/>
          </a:p>
          <a:p>
            <a:pPr>
              <a:lnSpc>
                <a:spcPct val="110000"/>
              </a:lnSpc>
            </a:pPr>
            <a:endParaRPr lang="en-US" altLang="zh-CN" dirty="0"/>
          </a:p>
          <a:p>
            <a:pPr>
              <a:lnSpc>
                <a:spcPct val="110000"/>
              </a:lnSpc>
            </a:pPr>
            <a:endParaRPr lang="en-US" altLang="zh-CN" dirty="0" smtClean="0"/>
          </a:p>
          <a:p>
            <a:pPr>
              <a:lnSpc>
                <a:spcPct val="110000"/>
              </a:lnSpc>
            </a:pPr>
            <a:endParaRPr lang="en-US" altLang="zh-CN" dirty="0" smtClean="0"/>
          </a:p>
        </p:txBody>
      </p:sp>
    </p:spTree>
    <p:extLst>
      <p:ext uri="{BB962C8B-B14F-4D97-AF65-F5344CB8AC3E}">
        <p14:creationId xmlns:p14="http://schemas.microsoft.com/office/powerpoint/2010/main" val="232390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声学模型</a:t>
            </a:r>
            <a:r>
              <a:rPr lang="en-US" altLang="zh-CN" dirty="0" smtClean="0"/>
              <a:t>-</a:t>
            </a:r>
            <a:r>
              <a:rPr lang="zh-CN" altLang="en-US" dirty="0" smtClean="0"/>
              <a:t>稳定性</a:t>
            </a:r>
            <a:endParaRPr lang="zh-CN" altLang="en-US" dirty="0"/>
          </a:p>
        </p:txBody>
      </p:sp>
      <p:sp>
        <p:nvSpPr>
          <p:cNvPr id="3" name="内容占位符 2"/>
          <p:cNvSpPr>
            <a:spLocks noGrp="1"/>
          </p:cNvSpPr>
          <p:nvPr>
            <p:ph idx="1"/>
          </p:nvPr>
        </p:nvSpPr>
        <p:spPr>
          <a:xfrm>
            <a:off x="628650" y="1504122"/>
            <a:ext cx="7886700" cy="4672841"/>
          </a:xfrm>
        </p:spPr>
        <p:txBody>
          <a:bodyPr/>
          <a:lstStyle/>
          <a:p>
            <a:pPr>
              <a:lnSpc>
                <a:spcPct val="110000"/>
              </a:lnSpc>
            </a:pPr>
            <a:r>
              <a:rPr lang="en-US" altLang="zh-CN" dirty="0" smtClean="0">
                <a:solidFill>
                  <a:schemeClr val="accent5"/>
                </a:solidFill>
              </a:rPr>
              <a:t>Location-sensitive -&gt; location-relative attention</a:t>
            </a:r>
          </a:p>
          <a:p>
            <a:pPr>
              <a:lnSpc>
                <a:spcPct val="110000"/>
              </a:lnSpc>
            </a:pPr>
            <a:endParaRPr lang="en-US" altLang="zh-CN" dirty="0"/>
          </a:p>
          <a:p>
            <a:pPr>
              <a:lnSpc>
                <a:spcPct val="110000"/>
              </a:lnSpc>
            </a:pPr>
            <a:endParaRPr lang="en-US" altLang="zh-CN" dirty="0" smtClean="0"/>
          </a:p>
          <a:p>
            <a:pPr>
              <a:lnSpc>
                <a:spcPct val="110000"/>
              </a:lnSpc>
            </a:pPr>
            <a:r>
              <a:rPr lang="zh-CN" altLang="en-US" dirty="0" smtClean="0">
                <a:solidFill>
                  <a:schemeClr val="accent5"/>
                </a:solidFill>
              </a:rPr>
              <a:t>蒸馏学习</a:t>
            </a:r>
            <a:endParaRPr lang="en-US" altLang="zh-CN" dirty="0" smtClean="0">
              <a:solidFill>
                <a:schemeClr val="accent5"/>
              </a:solidFill>
            </a:endParaRPr>
          </a:p>
          <a:p>
            <a:pPr>
              <a:lnSpc>
                <a:spcPct val="110000"/>
              </a:lnSpc>
            </a:pPr>
            <a:endParaRPr lang="en-US" altLang="zh-CN" dirty="0"/>
          </a:p>
          <a:p>
            <a:pPr>
              <a:lnSpc>
                <a:spcPct val="110000"/>
              </a:lnSpc>
            </a:pPr>
            <a:endParaRPr lang="en-US" altLang="zh-CN" dirty="0" smtClean="0"/>
          </a:p>
          <a:p>
            <a:pPr>
              <a:lnSpc>
                <a:spcPct val="110000"/>
              </a:lnSpc>
            </a:pPr>
            <a:endParaRPr lang="en-US" altLang="zh-CN" dirty="0" smtClean="0"/>
          </a:p>
        </p:txBody>
      </p:sp>
      <p:pic>
        <p:nvPicPr>
          <p:cNvPr id="6" name="图片 5"/>
          <p:cNvPicPr>
            <a:picLocks noChangeAspect="1"/>
          </p:cNvPicPr>
          <p:nvPr/>
        </p:nvPicPr>
        <p:blipFill>
          <a:blip r:embed="rId2"/>
          <a:stretch>
            <a:fillRect/>
          </a:stretch>
        </p:blipFill>
        <p:spPr>
          <a:xfrm>
            <a:off x="2092186" y="2079113"/>
            <a:ext cx="4792318" cy="1048267"/>
          </a:xfrm>
          <a:prstGeom prst="rect">
            <a:avLst/>
          </a:prstGeom>
        </p:spPr>
      </p:pic>
      <p:pic>
        <p:nvPicPr>
          <p:cNvPr id="7" name="图片 6"/>
          <p:cNvPicPr>
            <a:picLocks noChangeAspect="1"/>
          </p:cNvPicPr>
          <p:nvPr/>
        </p:nvPicPr>
        <p:blipFill>
          <a:blip r:embed="rId3"/>
          <a:stretch>
            <a:fillRect/>
          </a:stretch>
        </p:blipFill>
        <p:spPr>
          <a:xfrm>
            <a:off x="2659547" y="3515804"/>
            <a:ext cx="4949134" cy="1089330"/>
          </a:xfrm>
          <a:prstGeom prst="rect">
            <a:avLst/>
          </a:prstGeom>
        </p:spPr>
      </p:pic>
      <p:pic>
        <p:nvPicPr>
          <p:cNvPr id="4" name="图片 3"/>
          <p:cNvPicPr>
            <a:picLocks noChangeAspect="1"/>
          </p:cNvPicPr>
          <p:nvPr/>
        </p:nvPicPr>
        <p:blipFill>
          <a:blip r:embed="rId4"/>
          <a:stretch>
            <a:fillRect/>
          </a:stretch>
        </p:blipFill>
        <p:spPr>
          <a:xfrm>
            <a:off x="1535319" y="4791972"/>
            <a:ext cx="6073362" cy="1880709"/>
          </a:xfrm>
          <a:prstGeom prst="rect">
            <a:avLst/>
          </a:prstGeom>
        </p:spPr>
      </p:pic>
    </p:spTree>
    <p:extLst>
      <p:ext uri="{BB962C8B-B14F-4D97-AF65-F5344CB8AC3E}">
        <p14:creationId xmlns:p14="http://schemas.microsoft.com/office/powerpoint/2010/main" val="230913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276</TotalTime>
  <Words>2252</Words>
  <Application>Microsoft Office PowerPoint</Application>
  <PresentationFormat>全屏显示(4:3)</PresentationFormat>
  <Paragraphs>391</Paragraphs>
  <Slides>42</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42</vt:i4>
      </vt:variant>
    </vt:vector>
  </HeadingPairs>
  <TitlesOfParts>
    <vt:vector size="50" baseType="lpstr">
      <vt:lpstr>宋体</vt:lpstr>
      <vt:lpstr>微软雅黑</vt:lpstr>
      <vt:lpstr>Arial</vt:lpstr>
      <vt:lpstr>Calibri</vt:lpstr>
      <vt:lpstr>Calibri Light</vt:lpstr>
      <vt:lpstr>Times New Roman</vt:lpstr>
      <vt:lpstr>Wingdings</vt:lpstr>
      <vt:lpstr>Office 主题</vt:lpstr>
      <vt:lpstr>ICASSP2020语音合成与转换前沿综述</vt:lpstr>
      <vt:lpstr>提纲</vt:lpstr>
      <vt:lpstr>论文数量</vt:lpstr>
      <vt:lpstr>方向细分</vt:lpstr>
      <vt:lpstr>方向细分</vt:lpstr>
      <vt:lpstr>方向细分</vt:lpstr>
      <vt:lpstr>方向细分</vt:lpstr>
      <vt:lpstr>声学模型</vt:lpstr>
      <vt:lpstr>声学模型-稳定性</vt:lpstr>
      <vt:lpstr>声学模型-稳定性</vt:lpstr>
      <vt:lpstr>声学模型-韵律与表现力</vt:lpstr>
      <vt:lpstr>声学模型-韵律与表现力</vt:lpstr>
      <vt:lpstr>声学模型-个性化</vt:lpstr>
      <vt:lpstr>声学模型-个性化</vt:lpstr>
      <vt:lpstr>声学模型-多语种</vt:lpstr>
      <vt:lpstr>Toolkit</vt:lpstr>
      <vt:lpstr>神经网络声码器</vt:lpstr>
      <vt:lpstr>神经网络声码器</vt:lpstr>
      <vt:lpstr>歌唱合成</vt:lpstr>
      <vt:lpstr>歌唱合成</vt:lpstr>
      <vt:lpstr>前端文本分析</vt:lpstr>
      <vt:lpstr>其他论文</vt:lpstr>
      <vt:lpstr>小结</vt:lpstr>
      <vt:lpstr>提纲</vt:lpstr>
      <vt:lpstr>Related Sessions</vt:lpstr>
      <vt:lpstr>VC is Attracting More Attention</vt:lpstr>
      <vt:lpstr>VC Topics in ICASSP 2020</vt:lpstr>
      <vt:lpstr>PowerPoint 演示文稿</vt:lpstr>
      <vt:lpstr>Singing Voice Conversion [1]</vt:lpstr>
      <vt:lpstr>Singing Voice Conversion [2]</vt:lpstr>
      <vt:lpstr>Accent Conversion [3]</vt:lpstr>
      <vt:lpstr>Dysarthric Speech Reconstruction [4]</vt:lpstr>
      <vt:lpstr>Emotional Voice Conversion [6]</vt:lpstr>
      <vt:lpstr>Emotional Voice Conversion [7]</vt:lpstr>
      <vt:lpstr>One-Shot Voice Conversion [8]</vt:lpstr>
      <vt:lpstr>One-Shot Voice Conversion [9]</vt:lpstr>
      <vt:lpstr>Adaptation Method [10]</vt:lpstr>
      <vt:lpstr>F0 Control with Conditional AE [11]</vt:lpstr>
      <vt:lpstr>Many-to-Many VC with CC-GAN [12]</vt:lpstr>
      <vt:lpstr>VC with Transformer [13]</vt:lpstr>
      <vt:lpstr>小结</vt:lpstr>
      <vt:lpstr>谢谢!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ICASSP2020语音合成与转换论文概览</dc:title>
  <dc:creator>zhling</dc:creator>
  <cp:lastModifiedBy>zhling</cp:lastModifiedBy>
  <cp:revision>112</cp:revision>
  <dcterms:created xsi:type="dcterms:W3CDTF">2020-06-10T00:45:44Z</dcterms:created>
  <dcterms:modified xsi:type="dcterms:W3CDTF">2020-06-12T15:18:38Z</dcterms:modified>
</cp:coreProperties>
</file>